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63"/>
  </p:notesMasterIdLst>
  <p:sldIdLst>
    <p:sldId id="257" r:id="rId2"/>
    <p:sldId id="268" r:id="rId3"/>
    <p:sldId id="269" r:id="rId4"/>
    <p:sldId id="274" r:id="rId5"/>
    <p:sldId id="270" r:id="rId6"/>
    <p:sldId id="271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72" r:id="rId16"/>
    <p:sldId id="273" r:id="rId17"/>
    <p:sldId id="283" r:id="rId18"/>
    <p:sldId id="284" r:id="rId19"/>
    <p:sldId id="327" r:id="rId20"/>
    <p:sldId id="285" r:id="rId21"/>
    <p:sldId id="326" r:id="rId22"/>
    <p:sldId id="286" r:id="rId23"/>
    <p:sldId id="287" r:id="rId24"/>
    <p:sldId id="312" r:id="rId25"/>
    <p:sldId id="313" r:id="rId26"/>
    <p:sldId id="288" r:id="rId27"/>
    <p:sldId id="289" r:id="rId28"/>
    <p:sldId id="314" r:id="rId29"/>
    <p:sldId id="290" r:id="rId30"/>
    <p:sldId id="315" r:id="rId31"/>
    <p:sldId id="291" r:id="rId32"/>
    <p:sldId id="316" r:id="rId33"/>
    <p:sldId id="317" r:id="rId34"/>
    <p:sldId id="292" r:id="rId35"/>
    <p:sldId id="294" r:id="rId36"/>
    <p:sldId id="318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19" r:id="rId46"/>
    <p:sldId id="303" r:id="rId47"/>
    <p:sldId id="304" r:id="rId48"/>
    <p:sldId id="305" r:id="rId49"/>
    <p:sldId id="307" r:id="rId50"/>
    <p:sldId id="308" r:id="rId51"/>
    <p:sldId id="325" r:id="rId52"/>
    <p:sldId id="309" r:id="rId53"/>
    <p:sldId id="310" r:id="rId54"/>
    <p:sldId id="311" r:id="rId55"/>
    <p:sldId id="320" r:id="rId56"/>
    <p:sldId id="321" r:id="rId57"/>
    <p:sldId id="322" r:id="rId58"/>
    <p:sldId id="328" r:id="rId59"/>
    <p:sldId id="323" r:id="rId60"/>
    <p:sldId id="324" r:id="rId61"/>
    <p:sldId id="264" r:id="rId62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A50021"/>
    <a:srgbClr val="3333FF"/>
    <a:srgbClr val="0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2" autoAdjust="0"/>
    <p:restoredTop sz="94660"/>
  </p:normalViewPr>
  <p:slideViewPr>
    <p:cSldViewPr>
      <p:cViewPr varScale="1">
        <p:scale>
          <a:sx n="103" d="100"/>
          <a:sy n="103" d="100"/>
        </p:scale>
        <p:origin x="82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D7A78C8-9615-4A22-B17B-1B25D4B255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fr-FR" altLang="fr-FR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DC15BC7-4895-43FC-8128-E9AEF2F54D1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fr-FR" altLang="fr-FR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04658128-B248-4DBE-A317-FD6951F47381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F32C21A9-C0F7-4410-A649-14A99193BD6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6326" name="Rectangle 6">
            <a:extLst>
              <a:ext uri="{FF2B5EF4-FFF2-40B4-BE49-F238E27FC236}">
                <a16:creationId xmlns:a16="http://schemas.microsoft.com/office/drawing/2014/main" id="{54F57E69-5E3B-4518-A9BD-1A4D70A7080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fr-FR" altLang="fr-FR"/>
          </a:p>
        </p:txBody>
      </p:sp>
      <p:sp>
        <p:nvSpPr>
          <p:cNvPr id="56327" name="Rectangle 7">
            <a:extLst>
              <a:ext uri="{FF2B5EF4-FFF2-40B4-BE49-F238E27FC236}">
                <a16:creationId xmlns:a16="http://schemas.microsoft.com/office/drawing/2014/main" id="{3829B7DC-3580-453B-BEB6-6F76FE3FB3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F3420F-643E-40E6-9A4B-22E39B2CC7D3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1026">
            <a:extLst>
              <a:ext uri="{FF2B5EF4-FFF2-40B4-BE49-F238E27FC236}">
                <a16:creationId xmlns:a16="http://schemas.microsoft.com/office/drawing/2014/main" id="{6FE4BE2D-C903-4633-933E-345C76144DD3}"/>
              </a:ext>
            </a:extLst>
          </p:cNvPr>
          <p:cNvGrpSpPr>
            <a:grpSpLocks/>
          </p:cNvGrpSpPr>
          <p:nvPr/>
        </p:nvGrpSpPr>
        <p:grpSpPr bwMode="auto">
          <a:xfrm>
            <a:off x="-633413" y="798513"/>
            <a:ext cx="7542213" cy="6029325"/>
            <a:chOff x="-384" y="480"/>
            <a:chExt cx="4751" cy="3798"/>
          </a:xfrm>
        </p:grpSpPr>
        <p:grpSp>
          <p:nvGrpSpPr>
            <p:cNvPr id="53251" name="Group 1027">
              <a:extLst>
                <a:ext uri="{FF2B5EF4-FFF2-40B4-BE49-F238E27FC236}">
                  <a16:creationId xmlns:a16="http://schemas.microsoft.com/office/drawing/2014/main" id="{605278A6-174E-4A12-887E-00AF4DF030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84" y="480"/>
              <a:ext cx="4751" cy="3798"/>
              <a:chOff x="0" y="522"/>
              <a:chExt cx="4751" cy="3798"/>
            </a:xfrm>
          </p:grpSpPr>
          <p:grpSp>
            <p:nvGrpSpPr>
              <p:cNvPr id="53252" name="Group 1028">
                <a:extLst>
                  <a:ext uri="{FF2B5EF4-FFF2-40B4-BE49-F238E27FC236}">
                    <a16:creationId xmlns:a16="http://schemas.microsoft.com/office/drawing/2014/main" id="{FECF58C2-9101-4522-AD18-2D0B20EC9451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0" y="522"/>
                <a:ext cx="4751" cy="3794"/>
                <a:chOff x="0" y="522"/>
                <a:chExt cx="4751" cy="3794"/>
              </a:xfrm>
            </p:grpSpPr>
            <p:sp>
              <p:nvSpPr>
                <p:cNvPr id="53253" name="Freeform 1029">
                  <a:extLst>
                    <a:ext uri="{FF2B5EF4-FFF2-40B4-BE49-F238E27FC236}">
                      <a16:creationId xmlns:a16="http://schemas.microsoft.com/office/drawing/2014/main" id="{B34F1A10-0E83-4416-BE27-CE96E3B5BD5C}"/>
                    </a:ext>
                  </a:extLst>
                </p:cNvPr>
                <p:cNvSpPr>
                  <a:spLocks/>
                </p:cNvSpPr>
                <p:nvPr userDrawn="1"/>
              </p:nvSpPr>
              <p:spPr bwMode="hidden">
                <a:xfrm>
                  <a:off x="628" y="1241"/>
                  <a:ext cx="3281" cy="3075"/>
                </a:xfrm>
                <a:custGeom>
                  <a:avLst/>
                  <a:gdLst>
                    <a:gd name="T0" fmla="*/ 502 w 3271"/>
                    <a:gd name="T1" fmla="*/ 1990 h 3075"/>
                    <a:gd name="T2" fmla="*/ 186 w 3271"/>
                    <a:gd name="T3" fmla="*/ 1474 h 3075"/>
                    <a:gd name="T4" fmla="*/ 66 w 3271"/>
                    <a:gd name="T5" fmla="*/ 1169 h 3075"/>
                    <a:gd name="T6" fmla="*/ 12 w 3271"/>
                    <a:gd name="T7" fmla="*/ 875 h 3075"/>
                    <a:gd name="T8" fmla="*/ 18 w 3271"/>
                    <a:gd name="T9" fmla="*/ 611 h 3075"/>
                    <a:gd name="T10" fmla="*/ 84 w 3271"/>
                    <a:gd name="T11" fmla="*/ 389 h 3075"/>
                    <a:gd name="T12" fmla="*/ 209 w 3271"/>
                    <a:gd name="T13" fmla="*/ 216 h 3075"/>
                    <a:gd name="T14" fmla="*/ 508 w 3271"/>
                    <a:gd name="T15" fmla="*/ 42 h 3075"/>
                    <a:gd name="T16" fmla="*/ 891 w 3271"/>
                    <a:gd name="T17" fmla="*/ 6 h 3075"/>
                    <a:gd name="T18" fmla="*/ 1334 w 3271"/>
                    <a:gd name="T19" fmla="*/ 102 h 3075"/>
                    <a:gd name="T20" fmla="*/ 1806 w 3271"/>
                    <a:gd name="T21" fmla="*/ 324 h 3075"/>
                    <a:gd name="T22" fmla="*/ 2272 w 3271"/>
                    <a:gd name="T23" fmla="*/ 659 h 3075"/>
                    <a:gd name="T24" fmla="*/ 2769 w 3271"/>
                    <a:gd name="T25" fmla="*/ 1187 h 3075"/>
                    <a:gd name="T26" fmla="*/ 3085 w 3271"/>
                    <a:gd name="T27" fmla="*/ 1702 h 3075"/>
                    <a:gd name="T28" fmla="*/ 3205 w 3271"/>
                    <a:gd name="T29" fmla="*/ 2008 h 3075"/>
                    <a:gd name="T30" fmla="*/ 3259 w 3271"/>
                    <a:gd name="T31" fmla="*/ 2302 h 3075"/>
                    <a:gd name="T32" fmla="*/ 3253 w 3271"/>
                    <a:gd name="T33" fmla="*/ 2565 h 3075"/>
                    <a:gd name="T34" fmla="*/ 3187 w 3271"/>
                    <a:gd name="T35" fmla="*/ 2781 h 3075"/>
                    <a:gd name="T36" fmla="*/ 3068 w 3271"/>
                    <a:gd name="T37" fmla="*/ 2961 h 3075"/>
                    <a:gd name="T38" fmla="*/ 2918 w 3271"/>
                    <a:gd name="T39" fmla="*/ 3075 h 3075"/>
                    <a:gd name="T40" fmla="*/ 3068 w 3271"/>
                    <a:gd name="T41" fmla="*/ 2967 h 3075"/>
                    <a:gd name="T42" fmla="*/ 3193 w 3271"/>
                    <a:gd name="T43" fmla="*/ 2787 h 3075"/>
                    <a:gd name="T44" fmla="*/ 3259 w 3271"/>
                    <a:gd name="T45" fmla="*/ 2565 h 3075"/>
                    <a:gd name="T46" fmla="*/ 3265 w 3271"/>
                    <a:gd name="T47" fmla="*/ 2302 h 3075"/>
                    <a:gd name="T48" fmla="*/ 3211 w 3271"/>
                    <a:gd name="T49" fmla="*/ 2008 h 3075"/>
                    <a:gd name="T50" fmla="*/ 3091 w 3271"/>
                    <a:gd name="T51" fmla="*/ 1702 h 3075"/>
                    <a:gd name="T52" fmla="*/ 2775 w 3271"/>
                    <a:gd name="T53" fmla="*/ 1181 h 3075"/>
                    <a:gd name="T54" fmla="*/ 2278 w 3271"/>
                    <a:gd name="T55" fmla="*/ 653 h 3075"/>
                    <a:gd name="T56" fmla="*/ 1806 w 3271"/>
                    <a:gd name="T57" fmla="*/ 318 h 3075"/>
                    <a:gd name="T58" fmla="*/ 1334 w 3271"/>
                    <a:gd name="T59" fmla="*/ 96 h 3075"/>
                    <a:gd name="T60" fmla="*/ 891 w 3271"/>
                    <a:gd name="T61" fmla="*/ 0 h 3075"/>
                    <a:gd name="T62" fmla="*/ 502 w 3271"/>
                    <a:gd name="T63" fmla="*/ 36 h 3075"/>
                    <a:gd name="T64" fmla="*/ 204 w 3271"/>
                    <a:gd name="T65" fmla="*/ 210 h 3075"/>
                    <a:gd name="T66" fmla="*/ 78 w 3271"/>
                    <a:gd name="T67" fmla="*/ 389 h 3075"/>
                    <a:gd name="T68" fmla="*/ 12 w 3271"/>
                    <a:gd name="T69" fmla="*/ 611 h 3075"/>
                    <a:gd name="T70" fmla="*/ 6 w 3271"/>
                    <a:gd name="T71" fmla="*/ 875 h 3075"/>
                    <a:gd name="T72" fmla="*/ 60 w 3271"/>
                    <a:gd name="T73" fmla="*/ 1169 h 3075"/>
                    <a:gd name="T74" fmla="*/ 180 w 3271"/>
                    <a:gd name="T75" fmla="*/ 1474 h 3075"/>
                    <a:gd name="T76" fmla="*/ 353 w 3271"/>
                    <a:gd name="T77" fmla="*/ 1786 h 3075"/>
                    <a:gd name="T78" fmla="*/ 849 w 3271"/>
                    <a:gd name="T79" fmla="*/ 2380 h 3075"/>
                    <a:gd name="T80" fmla="*/ 1244 w 3271"/>
                    <a:gd name="T81" fmla="*/ 2709 h 3075"/>
                    <a:gd name="T82" fmla="*/ 1656 w 3271"/>
                    <a:gd name="T83" fmla="*/ 2961 h 3075"/>
                    <a:gd name="T84" fmla="*/ 1937 w 3271"/>
                    <a:gd name="T85" fmla="*/ 3075 h 3075"/>
                    <a:gd name="T86" fmla="*/ 1525 w 3271"/>
                    <a:gd name="T87" fmla="*/ 2889 h 3075"/>
                    <a:gd name="T88" fmla="*/ 1118 w 3271"/>
                    <a:gd name="T89" fmla="*/ 2607 h 3075"/>
                    <a:gd name="T90" fmla="*/ 849 w 3271"/>
                    <a:gd name="T91" fmla="*/ 2380 h 30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71" h="3075">
                      <a:moveTo>
                        <a:pt x="849" y="2380"/>
                      </a:moveTo>
                      <a:lnTo>
                        <a:pt x="664" y="2188"/>
                      </a:lnTo>
                      <a:lnTo>
                        <a:pt x="502" y="1990"/>
                      </a:lnTo>
                      <a:lnTo>
                        <a:pt x="359" y="1786"/>
                      </a:lnTo>
                      <a:lnTo>
                        <a:pt x="239" y="1576"/>
                      </a:lnTo>
                      <a:lnTo>
                        <a:pt x="186" y="1474"/>
                      </a:lnTo>
                      <a:lnTo>
                        <a:pt x="138" y="1373"/>
                      </a:lnTo>
                      <a:lnTo>
                        <a:pt x="102" y="1271"/>
                      </a:lnTo>
                      <a:lnTo>
                        <a:pt x="66" y="1169"/>
                      </a:lnTo>
                      <a:lnTo>
                        <a:pt x="42" y="1067"/>
                      </a:lnTo>
                      <a:lnTo>
                        <a:pt x="24" y="971"/>
                      </a:lnTo>
                      <a:lnTo>
                        <a:pt x="12" y="875"/>
                      </a:lnTo>
                      <a:lnTo>
                        <a:pt x="6" y="779"/>
                      </a:lnTo>
                      <a:lnTo>
                        <a:pt x="6" y="695"/>
                      </a:lnTo>
                      <a:lnTo>
                        <a:pt x="18" y="611"/>
                      </a:lnTo>
                      <a:lnTo>
                        <a:pt x="30" y="533"/>
                      </a:lnTo>
                      <a:lnTo>
                        <a:pt x="54" y="461"/>
                      </a:lnTo>
                      <a:lnTo>
                        <a:pt x="84" y="389"/>
                      </a:lnTo>
                      <a:lnTo>
                        <a:pt x="120" y="330"/>
                      </a:lnTo>
                      <a:lnTo>
                        <a:pt x="162" y="270"/>
                      </a:lnTo>
                      <a:lnTo>
                        <a:pt x="209" y="216"/>
                      </a:lnTo>
                      <a:lnTo>
                        <a:pt x="299" y="144"/>
                      </a:lnTo>
                      <a:lnTo>
                        <a:pt x="395" y="84"/>
                      </a:lnTo>
                      <a:lnTo>
                        <a:pt x="508" y="42"/>
                      </a:lnTo>
                      <a:lnTo>
                        <a:pt x="628" y="18"/>
                      </a:lnTo>
                      <a:lnTo>
                        <a:pt x="754" y="6"/>
                      </a:lnTo>
                      <a:lnTo>
                        <a:pt x="891" y="6"/>
                      </a:lnTo>
                      <a:lnTo>
                        <a:pt x="1035" y="24"/>
                      </a:lnTo>
                      <a:lnTo>
                        <a:pt x="1184" y="60"/>
                      </a:lnTo>
                      <a:lnTo>
                        <a:pt x="1334" y="102"/>
                      </a:lnTo>
                      <a:lnTo>
                        <a:pt x="1489" y="162"/>
                      </a:lnTo>
                      <a:lnTo>
                        <a:pt x="1644" y="240"/>
                      </a:lnTo>
                      <a:lnTo>
                        <a:pt x="1806" y="324"/>
                      </a:lnTo>
                      <a:lnTo>
                        <a:pt x="1961" y="425"/>
                      </a:lnTo>
                      <a:lnTo>
                        <a:pt x="2117" y="533"/>
                      </a:lnTo>
                      <a:lnTo>
                        <a:pt x="2272" y="659"/>
                      </a:lnTo>
                      <a:lnTo>
                        <a:pt x="2422" y="797"/>
                      </a:lnTo>
                      <a:lnTo>
                        <a:pt x="2607" y="989"/>
                      </a:lnTo>
                      <a:lnTo>
                        <a:pt x="2769" y="1187"/>
                      </a:lnTo>
                      <a:lnTo>
                        <a:pt x="2912" y="1391"/>
                      </a:lnTo>
                      <a:lnTo>
                        <a:pt x="3032" y="1600"/>
                      </a:lnTo>
                      <a:lnTo>
                        <a:pt x="3085" y="1702"/>
                      </a:lnTo>
                      <a:lnTo>
                        <a:pt x="3133" y="1804"/>
                      </a:lnTo>
                      <a:lnTo>
                        <a:pt x="3169" y="1906"/>
                      </a:lnTo>
                      <a:lnTo>
                        <a:pt x="3205" y="2008"/>
                      </a:lnTo>
                      <a:lnTo>
                        <a:pt x="3229" y="2110"/>
                      </a:lnTo>
                      <a:lnTo>
                        <a:pt x="3247" y="2206"/>
                      </a:lnTo>
                      <a:lnTo>
                        <a:pt x="3259" y="2302"/>
                      </a:lnTo>
                      <a:lnTo>
                        <a:pt x="3265" y="2398"/>
                      </a:lnTo>
                      <a:lnTo>
                        <a:pt x="3265" y="2482"/>
                      </a:lnTo>
                      <a:lnTo>
                        <a:pt x="3253" y="2565"/>
                      </a:lnTo>
                      <a:lnTo>
                        <a:pt x="3241" y="2643"/>
                      </a:lnTo>
                      <a:lnTo>
                        <a:pt x="3217" y="2715"/>
                      </a:lnTo>
                      <a:lnTo>
                        <a:pt x="3187" y="2781"/>
                      </a:lnTo>
                      <a:lnTo>
                        <a:pt x="3157" y="2847"/>
                      </a:lnTo>
                      <a:lnTo>
                        <a:pt x="3115" y="2907"/>
                      </a:lnTo>
                      <a:lnTo>
                        <a:pt x="3068" y="2961"/>
                      </a:lnTo>
                      <a:lnTo>
                        <a:pt x="3068" y="2961"/>
                      </a:lnTo>
                      <a:lnTo>
                        <a:pt x="2996" y="3021"/>
                      </a:lnTo>
                      <a:lnTo>
                        <a:pt x="2918" y="3075"/>
                      </a:lnTo>
                      <a:lnTo>
                        <a:pt x="2930" y="3075"/>
                      </a:lnTo>
                      <a:lnTo>
                        <a:pt x="3002" y="3027"/>
                      </a:lnTo>
                      <a:lnTo>
                        <a:pt x="3068" y="2967"/>
                      </a:lnTo>
                      <a:lnTo>
                        <a:pt x="3115" y="2913"/>
                      </a:lnTo>
                      <a:lnTo>
                        <a:pt x="3157" y="2853"/>
                      </a:lnTo>
                      <a:lnTo>
                        <a:pt x="3193" y="2787"/>
                      </a:lnTo>
                      <a:lnTo>
                        <a:pt x="3223" y="2721"/>
                      </a:lnTo>
                      <a:lnTo>
                        <a:pt x="3247" y="2643"/>
                      </a:lnTo>
                      <a:lnTo>
                        <a:pt x="3259" y="2565"/>
                      </a:lnTo>
                      <a:lnTo>
                        <a:pt x="3271" y="2482"/>
                      </a:lnTo>
                      <a:lnTo>
                        <a:pt x="3271" y="2398"/>
                      </a:lnTo>
                      <a:lnTo>
                        <a:pt x="3265" y="2302"/>
                      </a:lnTo>
                      <a:lnTo>
                        <a:pt x="3253" y="2206"/>
                      </a:lnTo>
                      <a:lnTo>
                        <a:pt x="3235" y="2110"/>
                      </a:lnTo>
                      <a:lnTo>
                        <a:pt x="3211" y="2008"/>
                      </a:lnTo>
                      <a:lnTo>
                        <a:pt x="3175" y="1906"/>
                      </a:lnTo>
                      <a:lnTo>
                        <a:pt x="3139" y="1804"/>
                      </a:lnTo>
                      <a:lnTo>
                        <a:pt x="3091" y="1702"/>
                      </a:lnTo>
                      <a:lnTo>
                        <a:pt x="3038" y="1594"/>
                      </a:lnTo>
                      <a:lnTo>
                        <a:pt x="2918" y="1391"/>
                      </a:lnTo>
                      <a:lnTo>
                        <a:pt x="2775" y="1181"/>
                      </a:lnTo>
                      <a:lnTo>
                        <a:pt x="2613" y="983"/>
                      </a:lnTo>
                      <a:lnTo>
                        <a:pt x="2428" y="791"/>
                      </a:lnTo>
                      <a:lnTo>
                        <a:pt x="2278" y="653"/>
                      </a:lnTo>
                      <a:lnTo>
                        <a:pt x="2123" y="527"/>
                      </a:lnTo>
                      <a:lnTo>
                        <a:pt x="1967" y="419"/>
                      </a:lnTo>
                      <a:lnTo>
                        <a:pt x="1806" y="318"/>
                      </a:lnTo>
                      <a:lnTo>
                        <a:pt x="1650" y="234"/>
                      </a:lnTo>
                      <a:lnTo>
                        <a:pt x="1489" y="156"/>
                      </a:lnTo>
                      <a:lnTo>
                        <a:pt x="1334" y="96"/>
                      </a:lnTo>
                      <a:lnTo>
                        <a:pt x="1184" y="54"/>
                      </a:lnTo>
                      <a:lnTo>
                        <a:pt x="1035" y="18"/>
                      </a:lnTo>
                      <a:lnTo>
                        <a:pt x="891" y="0"/>
                      </a:lnTo>
                      <a:lnTo>
                        <a:pt x="754" y="0"/>
                      </a:lnTo>
                      <a:lnTo>
                        <a:pt x="622" y="12"/>
                      </a:lnTo>
                      <a:lnTo>
                        <a:pt x="502" y="36"/>
                      </a:lnTo>
                      <a:lnTo>
                        <a:pt x="395" y="78"/>
                      </a:lnTo>
                      <a:lnTo>
                        <a:pt x="293" y="138"/>
                      </a:lnTo>
                      <a:lnTo>
                        <a:pt x="204" y="210"/>
                      </a:lnTo>
                      <a:lnTo>
                        <a:pt x="156" y="264"/>
                      </a:lnTo>
                      <a:lnTo>
                        <a:pt x="114" y="324"/>
                      </a:lnTo>
                      <a:lnTo>
                        <a:pt x="78" y="389"/>
                      </a:lnTo>
                      <a:lnTo>
                        <a:pt x="48" y="461"/>
                      </a:lnTo>
                      <a:lnTo>
                        <a:pt x="30" y="533"/>
                      </a:lnTo>
                      <a:lnTo>
                        <a:pt x="12" y="611"/>
                      </a:lnTo>
                      <a:lnTo>
                        <a:pt x="6" y="695"/>
                      </a:lnTo>
                      <a:lnTo>
                        <a:pt x="0" y="779"/>
                      </a:lnTo>
                      <a:lnTo>
                        <a:pt x="6" y="875"/>
                      </a:lnTo>
                      <a:lnTo>
                        <a:pt x="18" y="971"/>
                      </a:lnTo>
                      <a:lnTo>
                        <a:pt x="36" y="1067"/>
                      </a:lnTo>
                      <a:lnTo>
                        <a:pt x="60" y="1169"/>
                      </a:lnTo>
                      <a:lnTo>
                        <a:pt x="96" y="1271"/>
                      </a:lnTo>
                      <a:lnTo>
                        <a:pt x="132" y="1373"/>
                      </a:lnTo>
                      <a:lnTo>
                        <a:pt x="180" y="1474"/>
                      </a:lnTo>
                      <a:lnTo>
                        <a:pt x="233" y="1582"/>
                      </a:lnTo>
                      <a:lnTo>
                        <a:pt x="287" y="1684"/>
                      </a:lnTo>
                      <a:lnTo>
                        <a:pt x="353" y="1786"/>
                      </a:lnTo>
                      <a:lnTo>
                        <a:pt x="496" y="1990"/>
                      </a:lnTo>
                      <a:lnTo>
                        <a:pt x="664" y="2188"/>
                      </a:lnTo>
                      <a:lnTo>
                        <a:pt x="849" y="2380"/>
                      </a:lnTo>
                      <a:lnTo>
                        <a:pt x="981" y="2500"/>
                      </a:lnTo>
                      <a:lnTo>
                        <a:pt x="1112" y="2607"/>
                      </a:lnTo>
                      <a:lnTo>
                        <a:pt x="1244" y="2709"/>
                      </a:lnTo>
                      <a:lnTo>
                        <a:pt x="1381" y="2805"/>
                      </a:lnTo>
                      <a:lnTo>
                        <a:pt x="1519" y="2889"/>
                      </a:lnTo>
                      <a:lnTo>
                        <a:pt x="1656" y="2961"/>
                      </a:lnTo>
                      <a:lnTo>
                        <a:pt x="1788" y="3021"/>
                      </a:lnTo>
                      <a:lnTo>
                        <a:pt x="1926" y="3075"/>
                      </a:lnTo>
                      <a:lnTo>
                        <a:pt x="1937" y="3075"/>
                      </a:lnTo>
                      <a:lnTo>
                        <a:pt x="1800" y="3021"/>
                      </a:lnTo>
                      <a:lnTo>
                        <a:pt x="1662" y="2961"/>
                      </a:lnTo>
                      <a:lnTo>
                        <a:pt x="1525" y="2889"/>
                      </a:lnTo>
                      <a:lnTo>
                        <a:pt x="1387" y="2805"/>
                      </a:lnTo>
                      <a:lnTo>
                        <a:pt x="1250" y="2709"/>
                      </a:lnTo>
                      <a:lnTo>
                        <a:pt x="1118" y="2607"/>
                      </a:lnTo>
                      <a:lnTo>
                        <a:pt x="981" y="2500"/>
                      </a:lnTo>
                      <a:lnTo>
                        <a:pt x="849" y="2380"/>
                      </a:lnTo>
                      <a:lnTo>
                        <a:pt x="849" y="2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grpSp>
              <p:nvGrpSpPr>
                <p:cNvPr id="53254" name="Group 1030">
                  <a:extLst>
                    <a:ext uri="{FF2B5EF4-FFF2-40B4-BE49-F238E27FC236}">
                      <a16:creationId xmlns:a16="http://schemas.microsoft.com/office/drawing/2014/main" id="{9A0CEE77-9144-4779-8D34-5AEF9CCFD05B}"/>
                    </a:ext>
                  </a:extLst>
                </p:cNvPr>
                <p:cNvGrpSpPr>
                  <a:grpSpLocks/>
                </p:cNvGrpSpPr>
                <p:nvPr userDrawn="1"/>
              </p:nvGrpSpPr>
              <p:grpSpPr bwMode="auto">
                <a:xfrm>
                  <a:off x="0" y="522"/>
                  <a:ext cx="4751" cy="3794"/>
                  <a:chOff x="0" y="522"/>
                  <a:chExt cx="4751" cy="3794"/>
                </a:xfrm>
              </p:grpSpPr>
              <p:sp>
                <p:nvSpPr>
                  <p:cNvPr id="53255" name="Freeform 1031">
                    <a:extLst>
                      <a:ext uri="{FF2B5EF4-FFF2-40B4-BE49-F238E27FC236}">
                        <a16:creationId xmlns:a16="http://schemas.microsoft.com/office/drawing/2014/main" id="{35A29A01-14A1-4002-A352-C14630C8C3B1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hidden">
                  <a:xfrm>
                    <a:off x="400" y="815"/>
                    <a:ext cx="3964" cy="3501"/>
                  </a:xfrm>
                  <a:custGeom>
                    <a:avLst/>
                    <a:gdLst>
                      <a:gd name="T0" fmla="*/ 3946 w 3952"/>
                      <a:gd name="T1" fmla="*/ 2860 h 3501"/>
                      <a:gd name="T2" fmla="*/ 3910 w 3952"/>
                      <a:gd name="T3" fmla="*/ 2614 h 3501"/>
                      <a:gd name="T4" fmla="*/ 3839 w 3952"/>
                      <a:gd name="T5" fmla="*/ 2368 h 3501"/>
                      <a:gd name="T6" fmla="*/ 3731 w 3952"/>
                      <a:gd name="T7" fmla="*/ 2110 h 3501"/>
                      <a:gd name="T8" fmla="*/ 3593 w 3952"/>
                      <a:gd name="T9" fmla="*/ 1853 h 3501"/>
                      <a:gd name="T10" fmla="*/ 3432 w 3952"/>
                      <a:gd name="T11" fmla="*/ 1595 h 3501"/>
                      <a:gd name="T12" fmla="*/ 3241 w 3952"/>
                      <a:gd name="T13" fmla="*/ 1343 h 3501"/>
                      <a:gd name="T14" fmla="*/ 3025 w 3952"/>
                      <a:gd name="T15" fmla="*/ 1103 h 3501"/>
                      <a:gd name="T16" fmla="*/ 2721 w 3952"/>
                      <a:gd name="T17" fmla="*/ 815 h 3501"/>
                      <a:gd name="T18" fmla="*/ 2332 w 3952"/>
                      <a:gd name="T19" fmla="*/ 522 h 3501"/>
                      <a:gd name="T20" fmla="*/ 1943 w 3952"/>
                      <a:gd name="T21" fmla="*/ 288 h 3501"/>
                      <a:gd name="T22" fmla="*/ 1555 w 3952"/>
                      <a:gd name="T23" fmla="*/ 126 h 3501"/>
                      <a:gd name="T24" fmla="*/ 1184 w 3952"/>
                      <a:gd name="T25" fmla="*/ 24 h 3501"/>
                      <a:gd name="T26" fmla="*/ 837 w 3952"/>
                      <a:gd name="T27" fmla="*/ 0 h 3501"/>
                      <a:gd name="T28" fmla="*/ 526 w 3952"/>
                      <a:gd name="T29" fmla="*/ 48 h 3501"/>
                      <a:gd name="T30" fmla="*/ 263 w 3952"/>
                      <a:gd name="T31" fmla="*/ 174 h 3501"/>
                      <a:gd name="T32" fmla="*/ 114 w 3952"/>
                      <a:gd name="T33" fmla="*/ 312 h 3501"/>
                      <a:gd name="T34" fmla="*/ 0 w 3952"/>
                      <a:gd name="T35" fmla="*/ 486 h 3501"/>
                      <a:gd name="T36" fmla="*/ 72 w 3952"/>
                      <a:gd name="T37" fmla="*/ 372 h 3501"/>
                      <a:gd name="T38" fmla="*/ 269 w 3952"/>
                      <a:gd name="T39" fmla="*/ 174 h 3501"/>
                      <a:gd name="T40" fmla="*/ 526 w 3952"/>
                      <a:gd name="T41" fmla="*/ 48 h 3501"/>
                      <a:gd name="T42" fmla="*/ 837 w 3952"/>
                      <a:gd name="T43" fmla="*/ 6 h 3501"/>
                      <a:gd name="T44" fmla="*/ 1184 w 3952"/>
                      <a:gd name="T45" fmla="*/ 30 h 3501"/>
                      <a:gd name="T46" fmla="*/ 1555 w 3952"/>
                      <a:gd name="T47" fmla="*/ 132 h 3501"/>
                      <a:gd name="T48" fmla="*/ 1943 w 3952"/>
                      <a:gd name="T49" fmla="*/ 294 h 3501"/>
                      <a:gd name="T50" fmla="*/ 2332 w 3952"/>
                      <a:gd name="T51" fmla="*/ 528 h 3501"/>
                      <a:gd name="T52" fmla="*/ 2715 w 3952"/>
                      <a:gd name="T53" fmla="*/ 821 h 3501"/>
                      <a:gd name="T54" fmla="*/ 3127 w 3952"/>
                      <a:gd name="T55" fmla="*/ 1223 h 3501"/>
                      <a:gd name="T56" fmla="*/ 3336 w 3952"/>
                      <a:gd name="T57" fmla="*/ 1469 h 3501"/>
                      <a:gd name="T58" fmla="*/ 3510 w 3952"/>
                      <a:gd name="T59" fmla="*/ 1727 h 3501"/>
                      <a:gd name="T60" fmla="*/ 3665 w 3952"/>
                      <a:gd name="T61" fmla="*/ 1984 h 3501"/>
                      <a:gd name="T62" fmla="*/ 3785 w 3952"/>
                      <a:gd name="T63" fmla="*/ 2236 h 3501"/>
                      <a:gd name="T64" fmla="*/ 3875 w 3952"/>
                      <a:gd name="T65" fmla="*/ 2494 h 3501"/>
                      <a:gd name="T66" fmla="*/ 3934 w 3952"/>
                      <a:gd name="T67" fmla="*/ 2740 h 3501"/>
                      <a:gd name="T68" fmla="*/ 3952 w 3952"/>
                      <a:gd name="T69" fmla="*/ 2973 h 3501"/>
                      <a:gd name="T70" fmla="*/ 3922 w 3952"/>
                      <a:gd name="T71" fmla="*/ 3255 h 3501"/>
                      <a:gd name="T72" fmla="*/ 3833 w 3952"/>
                      <a:gd name="T73" fmla="*/ 3501 h 3501"/>
                      <a:gd name="T74" fmla="*/ 3886 w 3952"/>
                      <a:gd name="T75" fmla="*/ 3387 h 3501"/>
                      <a:gd name="T76" fmla="*/ 3946 w 3952"/>
                      <a:gd name="T77" fmla="*/ 3123 h 3501"/>
                      <a:gd name="T78" fmla="*/ 3952 w 3952"/>
                      <a:gd name="T79" fmla="*/ 2973 h 35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952" h="3501">
                        <a:moveTo>
                          <a:pt x="3952" y="2973"/>
                        </a:moveTo>
                        <a:lnTo>
                          <a:pt x="3946" y="2860"/>
                        </a:lnTo>
                        <a:lnTo>
                          <a:pt x="3934" y="2740"/>
                        </a:lnTo>
                        <a:lnTo>
                          <a:pt x="3910" y="2614"/>
                        </a:lnTo>
                        <a:lnTo>
                          <a:pt x="3875" y="2494"/>
                        </a:lnTo>
                        <a:lnTo>
                          <a:pt x="3839" y="2368"/>
                        </a:lnTo>
                        <a:lnTo>
                          <a:pt x="3785" y="2236"/>
                        </a:lnTo>
                        <a:lnTo>
                          <a:pt x="3731" y="2110"/>
                        </a:lnTo>
                        <a:lnTo>
                          <a:pt x="3665" y="1978"/>
                        </a:lnTo>
                        <a:lnTo>
                          <a:pt x="3593" y="1853"/>
                        </a:lnTo>
                        <a:lnTo>
                          <a:pt x="3516" y="1721"/>
                        </a:lnTo>
                        <a:lnTo>
                          <a:pt x="3432" y="1595"/>
                        </a:lnTo>
                        <a:lnTo>
                          <a:pt x="3336" y="1469"/>
                        </a:lnTo>
                        <a:lnTo>
                          <a:pt x="3241" y="1343"/>
                        </a:lnTo>
                        <a:lnTo>
                          <a:pt x="3133" y="1223"/>
                        </a:lnTo>
                        <a:lnTo>
                          <a:pt x="3025" y="1103"/>
                        </a:lnTo>
                        <a:lnTo>
                          <a:pt x="2906" y="983"/>
                        </a:lnTo>
                        <a:lnTo>
                          <a:pt x="2721" y="815"/>
                        </a:lnTo>
                        <a:lnTo>
                          <a:pt x="2529" y="660"/>
                        </a:lnTo>
                        <a:lnTo>
                          <a:pt x="2332" y="522"/>
                        </a:lnTo>
                        <a:lnTo>
                          <a:pt x="2141" y="396"/>
                        </a:lnTo>
                        <a:lnTo>
                          <a:pt x="1943" y="288"/>
                        </a:lnTo>
                        <a:lnTo>
                          <a:pt x="1746" y="198"/>
                        </a:lnTo>
                        <a:lnTo>
                          <a:pt x="1555" y="126"/>
                        </a:lnTo>
                        <a:lnTo>
                          <a:pt x="1363" y="66"/>
                        </a:lnTo>
                        <a:lnTo>
                          <a:pt x="1184" y="24"/>
                        </a:lnTo>
                        <a:lnTo>
                          <a:pt x="1005" y="6"/>
                        </a:lnTo>
                        <a:lnTo>
                          <a:pt x="837" y="0"/>
                        </a:lnTo>
                        <a:lnTo>
                          <a:pt x="676" y="12"/>
                        </a:lnTo>
                        <a:lnTo>
                          <a:pt x="526" y="48"/>
                        </a:lnTo>
                        <a:lnTo>
                          <a:pt x="389" y="102"/>
                        </a:lnTo>
                        <a:lnTo>
                          <a:pt x="263" y="174"/>
                        </a:lnTo>
                        <a:lnTo>
                          <a:pt x="155" y="264"/>
                        </a:lnTo>
                        <a:lnTo>
                          <a:pt x="114" y="312"/>
                        </a:lnTo>
                        <a:lnTo>
                          <a:pt x="72" y="366"/>
                        </a:lnTo>
                        <a:lnTo>
                          <a:pt x="0" y="486"/>
                        </a:lnTo>
                        <a:lnTo>
                          <a:pt x="0" y="498"/>
                        </a:lnTo>
                        <a:lnTo>
                          <a:pt x="72" y="372"/>
                        </a:lnTo>
                        <a:lnTo>
                          <a:pt x="161" y="264"/>
                        </a:lnTo>
                        <a:lnTo>
                          <a:pt x="269" y="174"/>
                        </a:lnTo>
                        <a:lnTo>
                          <a:pt x="395" y="102"/>
                        </a:lnTo>
                        <a:lnTo>
                          <a:pt x="526" y="48"/>
                        </a:lnTo>
                        <a:lnTo>
                          <a:pt x="676" y="18"/>
                        </a:lnTo>
                        <a:lnTo>
                          <a:pt x="837" y="6"/>
                        </a:lnTo>
                        <a:lnTo>
                          <a:pt x="1005" y="6"/>
                        </a:lnTo>
                        <a:lnTo>
                          <a:pt x="1184" y="30"/>
                        </a:lnTo>
                        <a:lnTo>
                          <a:pt x="1363" y="72"/>
                        </a:lnTo>
                        <a:lnTo>
                          <a:pt x="1555" y="132"/>
                        </a:lnTo>
                        <a:lnTo>
                          <a:pt x="1746" y="204"/>
                        </a:lnTo>
                        <a:lnTo>
                          <a:pt x="1943" y="294"/>
                        </a:lnTo>
                        <a:lnTo>
                          <a:pt x="2135" y="402"/>
                        </a:lnTo>
                        <a:lnTo>
                          <a:pt x="2332" y="528"/>
                        </a:lnTo>
                        <a:lnTo>
                          <a:pt x="2523" y="666"/>
                        </a:lnTo>
                        <a:lnTo>
                          <a:pt x="2715" y="821"/>
                        </a:lnTo>
                        <a:lnTo>
                          <a:pt x="2900" y="989"/>
                        </a:lnTo>
                        <a:lnTo>
                          <a:pt x="3127" y="1223"/>
                        </a:lnTo>
                        <a:lnTo>
                          <a:pt x="3235" y="1349"/>
                        </a:lnTo>
                        <a:lnTo>
                          <a:pt x="3336" y="1469"/>
                        </a:lnTo>
                        <a:lnTo>
                          <a:pt x="3426" y="1595"/>
                        </a:lnTo>
                        <a:lnTo>
                          <a:pt x="3510" y="1727"/>
                        </a:lnTo>
                        <a:lnTo>
                          <a:pt x="3593" y="1853"/>
                        </a:lnTo>
                        <a:lnTo>
                          <a:pt x="3665" y="1984"/>
                        </a:lnTo>
                        <a:lnTo>
                          <a:pt x="3731" y="2110"/>
                        </a:lnTo>
                        <a:lnTo>
                          <a:pt x="3785" y="2236"/>
                        </a:lnTo>
                        <a:lnTo>
                          <a:pt x="3833" y="2368"/>
                        </a:lnTo>
                        <a:lnTo>
                          <a:pt x="3875" y="2494"/>
                        </a:lnTo>
                        <a:lnTo>
                          <a:pt x="3910" y="2614"/>
                        </a:lnTo>
                        <a:lnTo>
                          <a:pt x="3934" y="2740"/>
                        </a:lnTo>
                        <a:lnTo>
                          <a:pt x="3946" y="2860"/>
                        </a:lnTo>
                        <a:lnTo>
                          <a:pt x="3952" y="2973"/>
                        </a:lnTo>
                        <a:lnTo>
                          <a:pt x="3946" y="3123"/>
                        </a:lnTo>
                        <a:lnTo>
                          <a:pt x="3922" y="3255"/>
                        </a:lnTo>
                        <a:lnTo>
                          <a:pt x="3886" y="3387"/>
                        </a:lnTo>
                        <a:lnTo>
                          <a:pt x="3833" y="3501"/>
                        </a:lnTo>
                        <a:lnTo>
                          <a:pt x="3833" y="3501"/>
                        </a:lnTo>
                        <a:lnTo>
                          <a:pt x="3886" y="3387"/>
                        </a:lnTo>
                        <a:lnTo>
                          <a:pt x="3928" y="3255"/>
                        </a:lnTo>
                        <a:lnTo>
                          <a:pt x="3946" y="3123"/>
                        </a:lnTo>
                        <a:lnTo>
                          <a:pt x="3952" y="2973"/>
                        </a:lnTo>
                        <a:lnTo>
                          <a:pt x="3952" y="297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256" name="Freeform 1032">
                    <a:extLst>
                      <a:ext uri="{FF2B5EF4-FFF2-40B4-BE49-F238E27FC236}">
                        <a16:creationId xmlns:a16="http://schemas.microsoft.com/office/drawing/2014/main" id="{A2E514C8-C077-4ED9-89D3-71FDEB7A0B56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hidden">
                  <a:xfrm>
                    <a:off x="406" y="953"/>
                    <a:ext cx="3803" cy="3363"/>
                  </a:xfrm>
                  <a:custGeom>
                    <a:avLst/>
                    <a:gdLst>
                      <a:gd name="T0" fmla="*/ 676 w 3791"/>
                      <a:gd name="T1" fmla="*/ 2416 h 3363"/>
                      <a:gd name="T2" fmla="*/ 419 w 3791"/>
                      <a:gd name="T3" fmla="*/ 2062 h 3363"/>
                      <a:gd name="T4" fmla="*/ 215 w 3791"/>
                      <a:gd name="T5" fmla="*/ 1703 h 3363"/>
                      <a:gd name="T6" fmla="*/ 78 w 3791"/>
                      <a:gd name="T7" fmla="*/ 1343 h 3363"/>
                      <a:gd name="T8" fmla="*/ 12 w 3791"/>
                      <a:gd name="T9" fmla="*/ 1001 h 3363"/>
                      <a:gd name="T10" fmla="*/ 18 w 3791"/>
                      <a:gd name="T11" fmla="*/ 701 h 3363"/>
                      <a:gd name="T12" fmla="*/ 96 w 3791"/>
                      <a:gd name="T13" fmla="*/ 450 h 3363"/>
                      <a:gd name="T14" fmla="*/ 239 w 3791"/>
                      <a:gd name="T15" fmla="*/ 246 h 3363"/>
                      <a:gd name="T16" fmla="*/ 580 w 3791"/>
                      <a:gd name="T17" fmla="*/ 48 h 3363"/>
                      <a:gd name="T18" fmla="*/ 1028 w 3791"/>
                      <a:gd name="T19" fmla="*/ 6 h 3363"/>
                      <a:gd name="T20" fmla="*/ 1543 w 3791"/>
                      <a:gd name="T21" fmla="*/ 120 h 3363"/>
                      <a:gd name="T22" fmla="*/ 2087 w 3791"/>
                      <a:gd name="T23" fmla="*/ 378 h 3363"/>
                      <a:gd name="T24" fmla="*/ 2631 w 3791"/>
                      <a:gd name="T25" fmla="*/ 773 h 3363"/>
                      <a:gd name="T26" fmla="*/ 3115 w 3791"/>
                      <a:gd name="T27" fmla="*/ 1265 h 3363"/>
                      <a:gd name="T28" fmla="*/ 3378 w 3791"/>
                      <a:gd name="T29" fmla="*/ 1625 h 3363"/>
                      <a:gd name="T30" fmla="*/ 3582 w 3791"/>
                      <a:gd name="T31" fmla="*/ 1984 h 3363"/>
                      <a:gd name="T32" fmla="*/ 3719 w 3791"/>
                      <a:gd name="T33" fmla="*/ 2344 h 3363"/>
                      <a:gd name="T34" fmla="*/ 3785 w 3791"/>
                      <a:gd name="T35" fmla="*/ 2686 h 3363"/>
                      <a:gd name="T36" fmla="*/ 3749 w 3791"/>
                      <a:gd name="T37" fmla="*/ 3105 h 3363"/>
                      <a:gd name="T38" fmla="*/ 3629 w 3791"/>
                      <a:gd name="T39" fmla="*/ 3363 h 3363"/>
                      <a:gd name="T40" fmla="*/ 3779 w 3791"/>
                      <a:gd name="T41" fmla="*/ 2967 h 3363"/>
                      <a:gd name="T42" fmla="*/ 3791 w 3791"/>
                      <a:gd name="T43" fmla="*/ 2794 h 3363"/>
                      <a:gd name="T44" fmla="*/ 3749 w 3791"/>
                      <a:gd name="T45" fmla="*/ 2458 h 3363"/>
                      <a:gd name="T46" fmla="*/ 3635 w 3791"/>
                      <a:gd name="T47" fmla="*/ 2104 h 3363"/>
                      <a:gd name="T48" fmla="*/ 3456 w 3791"/>
                      <a:gd name="T49" fmla="*/ 1739 h 3363"/>
                      <a:gd name="T50" fmla="*/ 3211 w 3791"/>
                      <a:gd name="T51" fmla="*/ 1385 h 3363"/>
                      <a:gd name="T52" fmla="*/ 2804 w 3791"/>
                      <a:gd name="T53" fmla="*/ 929 h 3363"/>
                      <a:gd name="T54" fmla="*/ 2272 w 3791"/>
                      <a:gd name="T55" fmla="*/ 492 h 3363"/>
                      <a:gd name="T56" fmla="*/ 1722 w 3791"/>
                      <a:gd name="T57" fmla="*/ 192 h 3363"/>
                      <a:gd name="T58" fmla="*/ 1190 w 3791"/>
                      <a:gd name="T59" fmla="*/ 24 h 3363"/>
                      <a:gd name="T60" fmla="*/ 717 w 3791"/>
                      <a:gd name="T61" fmla="*/ 12 h 3363"/>
                      <a:gd name="T62" fmla="*/ 335 w 3791"/>
                      <a:gd name="T63" fmla="*/ 162 h 3363"/>
                      <a:gd name="T64" fmla="*/ 132 w 3791"/>
                      <a:gd name="T65" fmla="*/ 378 h 3363"/>
                      <a:gd name="T66" fmla="*/ 36 w 3791"/>
                      <a:gd name="T67" fmla="*/ 612 h 3363"/>
                      <a:gd name="T68" fmla="*/ 0 w 3791"/>
                      <a:gd name="T69" fmla="*/ 893 h 3363"/>
                      <a:gd name="T70" fmla="*/ 42 w 3791"/>
                      <a:gd name="T71" fmla="*/ 1229 h 3363"/>
                      <a:gd name="T72" fmla="*/ 161 w 3791"/>
                      <a:gd name="T73" fmla="*/ 1583 h 3363"/>
                      <a:gd name="T74" fmla="*/ 341 w 3791"/>
                      <a:gd name="T75" fmla="*/ 1942 h 3363"/>
                      <a:gd name="T76" fmla="*/ 580 w 3791"/>
                      <a:gd name="T77" fmla="*/ 2302 h 3363"/>
                      <a:gd name="T78" fmla="*/ 987 w 3791"/>
                      <a:gd name="T79" fmla="*/ 2758 h 3363"/>
                      <a:gd name="T80" fmla="*/ 1596 w 3791"/>
                      <a:gd name="T81" fmla="*/ 3237 h 3363"/>
                      <a:gd name="T82" fmla="*/ 1596 w 3791"/>
                      <a:gd name="T83" fmla="*/ 3237 h 3363"/>
                      <a:gd name="T84" fmla="*/ 993 w 3791"/>
                      <a:gd name="T85" fmla="*/ 2758 h 33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3791" h="3363">
                        <a:moveTo>
                          <a:pt x="993" y="2758"/>
                        </a:moveTo>
                        <a:lnTo>
                          <a:pt x="777" y="2536"/>
                        </a:lnTo>
                        <a:lnTo>
                          <a:pt x="676" y="2416"/>
                        </a:lnTo>
                        <a:lnTo>
                          <a:pt x="586" y="2302"/>
                        </a:lnTo>
                        <a:lnTo>
                          <a:pt x="496" y="2182"/>
                        </a:lnTo>
                        <a:lnTo>
                          <a:pt x="419" y="2062"/>
                        </a:lnTo>
                        <a:lnTo>
                          <a:pt x="341" y="1942"/>
                        </a:lnTo>
                        <a:lnTo>
                          <a:pt x="275" y="1822"/>
                        </a:lnTo>
                        <a:lnTo>
                          <a:pt x="215" y="1703"/>
                        </a:lnTo>
                        <a:lnTo>
                          <a:pt x="161" y="1583"/>
                        </a:lnTo>
                        <a:lnTo>
                          <a:pt x="114" y="1463"/>
                        </a:lnTo>
                        <a:lnTo>
                          <a:pt x="78" y="1343"/>
                        </a:lnTo>
                        <a:lnTo>
                          <a:pt x="48" y="1229"/>
                        </a:lnTo>
                        <a:lnTo>
                          <a:pt x="24" y="1115"/>
                        </a:lnTo>
                        <a:lnTo>
                          <a:pt x="12" y="1001"/>
                        </a:lnTo>
                        <a:lnTo>
                          <a:pt x="6" y="893"/>
                        </a:lnTo>
                        <a:lnTo>
                          <a:pt x="12" y="797"/>
                        </a:lnTo>
                        <a:lnTo>
                          <a:pt x="18" y="701"/>
                        </a:lnTo>
                        <a:lnTo>
                          <a:pt x="42" y="612"/>
                        </a:lnTo>
                        <a:lnTo>
                          <a:pt x="66" y="528"/>
                        </a:lnTo>
                        <a:lnTo>
                          <a:pt x="96" y="450"/>
                        </a:lnTo>
                        <a:lnTo>
                          <a:pt x="138" y="378"/>
                        </a:lnTo>
                        <a:lnTo>
                          <a:pt x="185" y="306"/>
                        </a:lnTo>
                        <a:lnTo>
                          <a:pt x="239" y="246"/>
                        </a:lnTo>
                        <a:lnTo>
                          <a:pt x="341" y="162"/>
                        </a:lnTo>
                        <a:lnTo>
                          <a:pt x="454" y="96"/>
                        </a:lnTo>
                        <a:lnTo>
                          <a:pt x="580" y="48"/>
                        </a:lnTo>
                        <a:lnTo>
                          <a:pt x="723" y="18"/>
                        </a:lnTo>
                        <a:lnTo>
                          <a:pt x="867" y="6"/>
                        </a:lnTo>
                        <a:lnTo>
                          <a:pt x="1028" y="6"/>
                        </a:lnTo>
                        <a:lnTo>
                          <a:pt x="1196" y="30"/>
                        </a:lnTo>
                        <a:lnTo>
                          <a:pt x="1363" y="66"/>
                        </a:lnTo>
                        <a:lnTo>
                          <a:pt x="1543" y="120"/>
                        </a:lnTo>
                        <a:lnTo>
                          <a:pt x="1722" y="192"/>
                        </a:lnTo>
                        <a:lnTo>
                          <a:pt x="1901" y="282"/>
                        </a:lnTo>
                        <a:lnTo>
                          <a:pt x="2087" y="378"/>
                        </a:lnTo>
                        <a:lnTo>
                          <a:pt x="2272" y="498"/>
                        </a:lnTo>
                        <a:lnTo>
                          <a:pt x="2451" y="624"/>
                        </a:lnTo>
                        <a:lnTo>
                          <a:pt x="2631" y="773"/>
                        </a:lnTo>
                        <a:lnTo>
                          <a:pt x="2804" y="929"/>
                        </a:lnTo>
                        <a:lnTo>
                          <a:pt x="3019" y="1151"/>
                        </a:lnTo>
                        <a:lnTo>
                          <a:pt x="3115" y="1265"/>
                        </a:lnTo>
                        <a:lnTo>
                          <a:pt x="3211" y="1385"/>
                        </a:lnTo>
                        <a:lnTo>
                          <a:pt x="3295" y="1505"/>
                        </a:lnTo>
                        <a:lnTo>
                          <a:pt x="3378" y="1625"/>
                        </a:lnTo>
                        <a:lnTo>
                          <a:pt x="3450" y="1745"/>
                        </a:lnTo>
                        <a:lnTo>
                          <a:pt x="3522" y="1864"/>
                        </a:lnTo>
                        <a:lnTo>
                          <a:pt x="3582" y="1984"/>
                        </a:lnTo>
                        <a:lnTo>
                          <a:pt x="3635" y="2104"/>
                        </a:lnTo>
                        <a:lnTo>
                          <a:pt x="3677" y="2224"/>
                        </a:lnTo>
                        <a:lnTo>
                          <a:pt x="3719" y="2344"/>
                        </a:lnTo>
                        <a:lnTo>
                          <a:pt x="3749" y="2458"/>
                        </a:lnTo>
                        <a:lnTo>
                          <a:pt x="3773" y="2572"/>
                        </a:lnTo>
                        <a:lnTo>
                          <a:pt x="3785" y="2686"/>
                        </a:lnTo>
                        <a:lnTo>
                          <a:pt x="3791" y="2794"/>
                        </a:lnTo>
                        <a:lnTo>
                          <a:pt x="3779" y="2955"/>
                        </a:lnTo>
                        <a:lnTo>
                          <a:pt x="3749" y="3105"/>
                        </a:lnTo>
                        <a:lnTo>
                          <a:pt x="3695" y="3243"/>
                        </a:lnTo>
                        <a:lnTo>
                          <a:pt x="3623" y="3363"/>
                        </a:lnTo>
                        <a:lnTo>
                          <a:pt x="3629" y="3363"/>
                        </a:lnTo>
                        <a:lnTo>
                          <a:pt x="3701" y="3243"/>
                        </a:lnTo>
                        <a:lnTo>
                          <a:pt x="3749" y="3111"/>
                        </a:lnTo>
                        <a:lnTo>
                          <a:pt x="3779" y="2967"/>
                        </a:lnTo>
                        <a:lnTo>
                          <a:pt x="3791" y="2806"/>
                        </a:lnTo>
                        <a:lnTo>
                          <a:pt x="3791" y="2800"/>
                        </a:lnTo>
                        <a:lnTo>
                          <a:pt x="3791" y="2794"/>
                        </a:lnTo>
                        <a:lnTo>
                          <a:pt x="3785" y="2686"/>
                        </a:lnTo>
                        <a:lnTo>
                          <a:pt x="3773" y="2572"/>
                        </a:lnTo>
                        <a:lnTo>
                          <a:pt x="3749" y="2458"/>
                        </a:lnTo>
                        <a:lnTo>
                          <a:pt x="3719" y="2338"/>
                        </a:lnTo>
                        <a:lnTo>
                          <a:pt x="3683" y="2224"/>
                        </a:lnTo>
                        <a:lnTo>
                          <a:pt x="3635" y="2104"/>
                        </a:lnTo>
                        <a:lnTo>
                          <a:pt x="3582" y="1984"/>
                        </a:lnTo>
                        <a:lnTo>
                          <a:pt x="3522" y="1864"/>
                        </a:lnTo>
                        <a:lnTo>
                          <a:pt x="3456" y="1739"/>
                        </a:lnTo>
                        <a:lnTo>
                          <a:pt x="3378" y="1619"/>
                        </a:lnTo>
                        <a:lnTo>
                          <a:pt x="3300" y="1499"/>
                        </a:lnTo>
                        <a:lnTo>
                          <a:pt x="3211" y="1385"/>
                        </a:lnTo>
                        <a:lnTo>
                          <a:pt x="3121" y="1265"/>
                        </a:lnTo>
                        <a:lnTo>
                          <a:pt x="3019" y="1151"/>
                        </a:lnTo>
                        <a:lnTo>
                          <a:pt x="2804" y="929"/>
                        </a:lnTo>
                        <a:lnTo>
                          <a:pt x="2631" y="767"/>
                        </a:lnTo>
                        <a:lnTo>
                          <a:pt x="2451" y="624"/>
                        </a:lnTo>
                        <a:lnTo>
                          <a:pt x="2272" y="492"/>
                        </a:lnTo>
                        <a:lnTo>
                          <a:pt x="2087" y="378"/>
                        </a:lnTo>
                        <a:lnTo>
                          <a:pt x="1901" y="276"/>
                        </a:lnTo>
                        <a:lnTo>
                          <a:pt x="1722" y="192"/>
                        </a:lnTo>
                        <a:lnTo>
                          <a:pt x="1543" y="120"/>
                        </a:lnTo>
                        <a:lnTo>
                          <a:pt x="1363" y="66"/>
                        </a:lnTo>
                        <a:lnTo>
                          <a:pt x="1190" y="24"/>
                        </a:lnTo>
                        <a:lnTo>
                          <a:pt x="1028" y="6"/>
                        </a:lnTo>
                        <a:lnTo>
                          <a:pt x="867" y="0"/>
                        </a:lnTo>
                        <a:lnTo>
                          <a:pt x="717" y="12"/>
                        </a:lnTo>
                        <a:lnTo>
                          <a:pt x="580" y="42"/>
                        </a:lnTo>
                        <a:lnTo>
                          <a:pt x="448" y="90"/>
                        </a:lnTo>
                        <a:lnTo>
                          <a:pt x="335" y="162"/>
                        </a:lnTo>
                        <a:lnTo>
                          <a:pt x="233" y="246"/>
                        </a:lnTo>
                        <a:lnTo>
                          <a:pt x="179" y="306"/>
                        </a:lnTo>
                        <a:lnTo>
                          <a:pt x="132" y="378"/>
                        </a:lnTo>
                        <a:lnTo>
                          <a:pt x="90" y="450"/>
                        </a:lnTo>
                        <a:lnTo>
                          <a:pt x="60" y="528"/>
                        </a:lnTo>
                        <a:lnTo>
                          <a:pt x="36" y="612"/>
                        </a:lnTo>
                        <a:lnTo>
                          <a:pt x="12" y="701"/>
                        </a:lnTo>
                        <a:lnTo>
                          <a:pt x="6" y="797"/>
                        </a:lnTo>
                        <a:lnTo>
                          <a:pt x="0" y="893"/>
                        </a:lnTo>
                        <a:lnTo>
                          <a:pt x="6" y="1001"/>
                        </a:lnTo>
                        <a:lnTo>
                          <a:pt x="24" y="1115"/>
                        </a:lnTo>
                        <a:lnTo>
                          <a:pt x="42" y="1229"/>
                        </a:lnTo>
                        <a:lnTo>
                          <a:pt x="78" y="1343"/>
                        </a:lnTo>
                        <a:lnTo>
                          <a:pt x="114" y="1463"/>
                        </a:lnTo>
                        <a:lnTo>
                          <a:pt x="161" y="1583"/>
                        </a:lnTo>
                        <a:lnTo>
                          <a:pt x="215" y="1703"/>
                        </a:lnTo>
                        <a:lnTo>
                          <a:pt x="275" y="1822"/>
                        </a:lnTo>
                        <a:lnTo>
                          <a:pt x="341" y="1942"/>
                        </a:lnTo>
                        <a:lnTo>
                          <a:pt x="413" y="2062"/>
                        </a:lnTo>
                        <a:lnTo>
                          <a:pt x="496" y="2182"/>
                        </a:lnTo>
                        <a:lnTo>
                          <a:pt x="580" y="2302"/>
                        </a:lnTo>
                        <a:lnTo>
                          <a:pt x="676" y="2422"/>
                        </a:lnTo>
                        <a:lnTo>
                          <a:pt x="771" y="2536"/>
                        </a:lnTo>
                        <a:lnTo>
                          <a:pt x="987" y="2758"/>
                        </a:lnTo>
                        <a:lnTo>
                          <a:pt x="1184" y="2931"/>
                        </a:lnTo>
                        <a:lnTo>
                          <a:pt x="1387" y="3093"/>
                        </a:lnTo>
                        <a:lnTo>
                          <a:pt x="1596" y="3237"/>
                        </a:lnTo>
                        <a:lnTo>
                          <a:pt x="1800" y="3363"/>
                        </a:lnTo>
                        <a:lnTo>
                          <a:pt x="1806" y="3363"/>
                        </a:lnTo>
                        <a:lnTo>
                          <a:pt x="1596" y="3237"/>
                        </a:lnTo>
                        <a:lnTo>
                          <a:pt x="1393" y="3093"/>
                        </a:lnTo>
                        <a:lnTo>
                          <a:pt x="1190" y="2931"/>
                        </a:lnTo>
                        <a:lnTo>
                          <a:pt x="993" y="2758"/>
                        </a:lnTo>
                        <a:lnTo>
                          <a:pt x="993" y="275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257" name="Freeform 1033">
                    <a:extLst>
                      <a:ext uri="{FF2B5EF4-FFF2-40B4-BE49-F238E27FC236}">
                        <a16:creationId xmlns:a16="http://schemas.microsoft.com/office/drawing/2014/main" id="{17478BD5-C1C4-437C-845D-C7EC1B1A4F35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hidden">
                  <a:xfrm>
                    <a:off x="514" y="1091"/>
                    <a:ext cx="3538" cy="3225"/>
                  </a:xfrm>
                  <a:custGeom>
                    <a:avLst/>
                    <a:gdLst>
                      <a:gd name="T0" fmla="*/ 538 w 3527"/>
                      <a:gd name="T1" fmla="*/ 2146 h 3225"/>
                      <a:gd name="T2" fmla="*/ 317 w 3527"/>
                      <a:gd name="T3" fmla="*/ 1816 h 3225"/>
                      <a:gd name="T4" fmla="*/ 149 w 3527"/>
                      <a:gd name="T5" fmla="*/ 1481 h 3225"/>
                      <a:gd name="T6" fmla="*/ 41 w 3527"/>
                      <a:gd name="T7" fmla="*/ 1151 h 3225"/>
                      <a:gd name="T8" fmla="*/ 0 w 3527"/>
                      <a:gd name="T9" fmla="*/ 839 h 3225"/>
                      <a:gd name="T10" fmla="*/ 30 w 3527"/>
                      <a:gd name="T11" fmla="*/ 575 h 3225"/>
                      <a:gd name="T12" fmla="*/ 125 w 3527"/>
                      <a:gd name="T13" fmla="*/ 354 h 3225"/>
                      <a:gd name="T14" fmla="*/ 317 w 3527"/>
                      <a:gd name="T15" fmla="*/ 150 h 3225"/>
                      <a:gd name="T16" fmla="*/ 669 w 3527"/>
                      <a:gd name="T17" fmla="*/ 12 h 3225"/>
                      <a:gd name="T18" fmla="*/ 1112 w 3527"/>
                      <a:gd name="T19" fmla="*/ 24 h 3225"/>
                      <a:gd name="T20" fmla="*/ 1608 w 3527"/>
                      <a:gd name="T21" fmla="*/ 174 h 3225"/>
                      <a:gd name="T22" fmla="*/ 2116 w 3527"/>
                      <a:gd name="T23" fmla="*/ 456 h 3225"/>
                      <a:gd name="T24" fmla="*/ 2613 w 3527"/>
                      <a:gd name="T25" fmla="*/ 857 h 3225"/>
                      <a:gd name="T26" fmla="*/ 3073 w 3527"/>
                      <a:gd name="T27" fmla="*/ 1391 h 3225"/>
                      <a:gd name="T28" fmla="*/ 3276 w 3527"/>
                      <a:gd name="T29" fmla="*/ 1726 h 3225"/>
                      <a:gd name="T30" fmla="*/ 3426 w 3527"/>
                      <a:gd name="T31" fmla="*/ 2062 h 3225"/>
                      <a:gd name="T32" fmla="*/ 3509 w 3527"/>
                      <a:gd name="T33" fmla="*/ 2386 h 3225"/>
                      <a:gd name="T34" fmla="*/ 3521 w 3527"/>
                      <a:gd name="T35" fmla="*/ 2680 h 3225"/>
                      <a:gd name="T36" fmla="*/ 3474 w 3527"/>
                      <a:gd name="T37" fmla="*/ 2931 h 3225"/>
                      <a:gd name="T38" fmla="*/ 3360 w 3527"/>
                      <a:gd name="T39" fmla="*/ 3141 h 3225"/>
                      <a:gd name="T40" fmla="*/ 3282 w 3527"/>
                      <a:gd name="T41" fmla="*/ 3225 h 3225"/>
                      <a:gd name="T42" fmla="*/ 3312 w 3527"/>
                      <a:gd name="T43" fmla="*/ 3201 h 3225"/>
                      <a:gd name="T44" fmla="*/ 3444 w 3527"/>
                      <a:gd name="T45" fmla="*/ 3009 h 3225"/>
                      <a:gd name="T46" fmla="*/ 3515 w 3527"/>
                      <a:gd name="T47" fmla="*/ 2769 h 3225"/>
                      <a:gd name="T48" fmla="*/ 3521 w 3527"/>
                      <a:gd name="T49" fmla="*/ 2488 h 3225"/>
                      <a:gd name="T50" fmla="*/ 3462 w 3527"/>
                      <a:gd name="T51" fmla="*/ 2170 h 3225"/>
                      <a:gd name="T52" fmla="*/ 3336 w 3527"/>
                      <a:gd name="T53" fmla="*/ 1834 h 3225"/>
                      <a:gd name="T54" fmla="*/ 3145 w 3527"/>
                      <a:gd name="T55" fmla="*/ 1499 h 3225"/>
                      <a:gd name="T56" fmla="*/ 2816 w 3527"/>
                      <a:gd name="T57" fmla="*/ 1061 h 3225"/>
                      <a:gd name="T58" fmla="*/ 2284 w 3527"/>
                      <a:gd name="T59" fmla="*/ 575 h 3225"/>
                      <a:gd name="T60" fmla="*/ 1775 w 3527"/>
                      <a:gd name="T61" fmla="*/ 252 h 3225"/>
                      <a:gd name="T62" fmla="*/ 1273 w 3527"/>
                      <a:gd name="T63" fmla="*/ 60 h 3225"/>
                      <a:gd name="T64" fmla="*/ 807 w 3527"/>
                      <a:gd name="T65" fmla="*/ 0 h 3225"/>
                      <a:gd name="T66" fmla="*/ 418 w 3527"/>
                      <a:gd name="T67" fmla="*/ 84 h 3225"/>
                      <a:gd name="T68" fmla="*/ 167 w 3527"/>
                      <a:gd name="T69" fmla="*/ 288 h 3225"/>
                      <a:gd name="T70" fmla="*/ 53 w 3527"/>
                      <a:gd name="T71" fmla="*/ 498 h 3225"/>
                      <a:gd name="T72" fmla="*/ 0 w 3527"/>
                      <a:gd name="T73" fmla="*/ 749 h 3225"/>
                      <a:gd name="T74" fmla="*/ 18 w 3527"/>
                      <a:gd name="T75" fmla="*/ 1043 h 3225"/>
                      <a:gd name="T76" fmla="*/ 101 w 3527"/>
                      <a:gd name="T77" fmla="*/ 1373 h 3225"/>
                      <a:gd name="T78" fmla="*/ 251 w 3527"/>
                      <a:gd name="T79" fmla="*/ 1708 h 3225"/>
                      <a:gd name="T80" fmla="*/ 454 w 3527"/>
                      <a:gd name="T81" fmla="*/ 2038 h 3225"/>
                      <a:gd name="T82" fmla="*/ 914 w 3527"/>
                      <a:gd name="T83" fmla="*/ 2572 h 3225"/>
                      <a:gd name="T84" fmla="*/ 1255 w 3527"/>
                      <a:gd name="T85" fmla="*/ 2865 h 3225"/>
                      <a:gd name="T86" fmla="*/ 1608 w 3527"/>
                      <a:gd name="T87" fmla="*/ 3099 h 3225"/>
                      <a:gd name="T88" fmla="*/ 1853 w 3527"/>
                      <a:gd name="T89" fmla="*/ 3225 h 3225"/>
                      <a:gd name="T90" fmla="*/ 1494 w 3527"/>
                      <a:gd name="T91" fmla="*/ 3027 h 3225"/>
                      <a:gd name="T92" fmla="*/ 1142 w 3527"/>
                      <a:gd name="T93" fmla="*/ 2769 h 3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3527" h="3225">
                        <a:moveTo>
                          <a:pt x="914" y="2572"/>
                        </a:moveTo>
                        <a:lnTo>
                          <a:pt x="717" y="2362"/>
                        </a:lnTo>
                        <a:lnTo>
                          <a:pt x="538" y="2146"/>
                        </a:lnTo>
                        <a:lnTo>
                          <a:pt x="460" y="2038"/>
                        </a:lnTo>
                        <a:lnTo>
                          <a:pt x="382" y="1930"/>
                        </a:lnTo>
                        <a:lnTo>
                          <a:pt x="317" y="1816"/>
                        </a:lnTo>
                        <a:lnTo>
                          <a:pt x="251" y="1702"/>
                        </a:lnTo>
                        <a:lnTo>
                          <a:pt x="197" y="1589"/>
                        </a:lnTo>
                        <a:lnTo>
                          <a:pt x="149" y="1481"/>
                        </a:lnTo>
                        <a:lnTo>
                          <a:pt x="107" y="1367"/>
                        </a:lnTo>
                        <a:lnTo>
                          <a:pt x="71" y="1259"/>
                        </a:lnTo>
                        <a:lnTo>
                          <a:pt x="41" y="1151"/>
                        </a:lnTo>
                        <a:lnTo>
                          <a:pt x="18" y="1043"/>
                        </a:lnTo>
                        <a:lnTo>
                          <a:pt x="6" y="941"/>
                        </a:lnTo>
                        <a:lnTo>
                          <a:pt x="0" y="839"/>
                        </a:lnTo>
                        <a:lnTo>
                          <a:pt x="6" y="749"/>
                        </a:lnTo>
                        <a:lnTo>
                          <a:pt x="12" y="659"/>
                        </a:lnTo>
                        <a:lnTo>
                          <a:pt x="30" y="575"/>
                        </a:lnTo>
                        <a:lnTo>
                          <a:pt x="59" y="498"/>
                        </a:lnTo>
                        <a:lnTo>
                          <a:pt x="89" y="420"/>
                        </a:lnTo>
                        <a:lnTo>
                          <a:pt x="125" y="354"/>
                        </a:lnTo>
                        <a:lnTo>
                          <a:pt x="173" y="288"/>
                        </a:lnTo>
                        <a:lnTo>
                          <a:pt x="221" y="228"/>
                        </a:lnTo>
                        <a:lnTo>
                          <a:pt x="317" y="150"/>
                        </a:lnTo>
                        <a:lnTo>
                          <a:pt x="424" y="90"/>
                        </a:lnTo>
                        <a:lnTo>
                          <a:pt x="544" y="42"/>
                        </a:lnTo>
                        <a:lnTo>
                          <a:pt x="669" y="12"/>
                        </a:lnTo>
                        <a:lnTo>
                          <a:pt x="813" y="0"/>
                        </a:lnTo>
                        <a:lnTo>
                          <a:pt x="956" y="6"/>
                        </a:lnTo>
                        <a:lnTo>
                          <a:pt x="1112" y="24"/>
                        </a:lnTo>
                        <a:lnTo>
                          <a:pt x="1273" y="60"/>
                        </a:lnTo>
                        <a:lnTo>
                          <a:pt x="1441" y="114"/>
                        </a:lnTo>
                        <a:lnTo>
                          <a:pt x="1608" y="174"/>
                        </a:lnTo>
                        <a:lnTo>
                          <a:pt x="1775" y="258"/>
                        </a:lnTo>
                        <a:lnTo>
                          <a:pt x="1949" y="348"/>
                        </a:lnTo>
                        <a:lnTo>
                          <a:pt x="2116" y="456"/>
                        </a:lnTo>
                        <a:lnTo>
                          <a:pt x="2284" y="575"/>
                        </a:lnTo>
                        <a:lnTo>
                          <a:pt x="2451" y="713"/>
                        </a:lnTo>
                        <a:lnTo>
                          <a:pt x="2613" y="857"/>
                        </a:lnTo>
                        <a:lnTo>
                          <a:pt x="2810" y="1067"/>
                        </a:lnTo>
                        <a:lnTo>
                          <a:pt x="2989" y="1283"/>
                        </a:lnTo>
                        <a:lnTo>
                          <a:pt x="3073" y="1391"/>
                        </a:lnTo>
                        <a:lnTo>
                          <a:pt x="3145" y="1505"/>
                        </a:lnTo>
                        <a:lnTo>
                          <a:pt x="3216" y="1612"/>
                        </a:lnTo>
                        <a:lnTo>
                          <a:pt x="3276" y="1726"/>
                        </a:lnTo>
                        <a:lnTo>
                          <a:pt x="3330" y="1840"/>
                        </a:lnTo>
                        <a:lnTo>
                          <a:pt x="3384" y="1948"/>
                        </a:lnTo>
                        <a:lnTo>
                          <a:pt x="3426" y="2062"/>
                        </a:lnTo>
                        <a:lnTo>
                          <a:pt x="3462" y="2170"/>
                        </a:lnTo>
                        <a:lnTo>
                          <a:pt x="3491" y="2278"/>
                        </a:lnTo>
                        <a:lnTo>
                          <a:pt x="3509" y="2386"/>
                        </a:lnTo>
                        <a:lnTo>
                          <a:pt x="3521" y="2488"/>
                        </a:lnTo>
                        <a:lnTo>
                          <a:pt x="3527" y="2590"/>
                        </a:lnTo>
                        <a:lnTo>
                          <a:pt x="3521" y="2680"/>
                        </a:lnTo>
                        <a:lnTo>
                          <a:pt x="3515" y="2769"/>
                        </a:lnTo>
                        <a:lnTo>
                          <a:pt x="3497" y="2853"/>
                        </a:lnTo>
                        <a:lnTo>
                          <a:pt x="3474" y="2931"/>
                        </a:lnTo>
                        <a:lnTo>
                          <a:pt x="3438" y="3009"/>
                        </a:lnTo>
                        <a:lnTo>
                          <a:pt x="3402" y="3075"/>
                        </a:lnTo>
                        <a:lnTo>
                          <a:pt x="3360" y="3141"/>
                        </a:lnTo>
                        <a:lnTo>
                          <a:pt x="3306" y="3201"/>
                        </a:lnTo>
                        <a:lnTo>
                          <a:pt x="3294" y="3213"/>
                        </a:lnTo>
                        <a:lnTo>
                          <a:pt x="3282" y="3225"/>
                        </a:lnTo>
                        <a:lnTo>
                          <a:pt x="3288" y="3225"/>
                        </a:lnTo>
                        <a:lnTo>
                          <a:pt x="3300" y="3213"/>
                        </a:lnTo>
                        <a:lnTo>
                          <a:pt x="3312" y="3201"/>
                        </a:lnTo>
                        <a:lnTo>
                          <a:pt x="3366" y="3141"/>
                        </a:lnTo>
                        <a:lnTo>
                          <a:pt x="3408" y="3075"/>
                        </a:lnTo>
                        <a:lnTo>
                          <a:pt x="3444" y="3009"/>
                        </a:lnTo>
                        <a:lnTo>
                          <a:pt x="3474" y="2931"/>
                        </a:lnTo>
                        <a:lnTo>
                          <a:pt x="3497" y="2853"/>
                        </a:lnTo>
                        <a:lnTo>
                          <a:pt x="3515" y="2769"/>
                        </a:lnTo>
                        <a:lnTo>
                          <a:pt x="3527" y="2680"/>
                        </a:lnTo>
                        <a:lnTo>
                          <a:pt x="3527" y="2590"/>
                        </a:lnTo>
                        <a:lnTo>
                          <a:pt x="3521" y="2488"/>
                        </a:lnTo>
                        <a:lnTo>
                          <a:pt x="3509" y="2386"/>
                        </a:lnTo>
                        <a:lnTo>
                          <a:pt x="3491" y="2278"/>
                        </a:lnTo>
                        <a:lnTo>
                          <a:pt x="3462" y="2170"/>
                        </a:lnTo>
                        <a:lnTo>
                          <a:pt x="3426" y="2056"/>
                        </a:lnTo>
                        <a:lnTo>
                          <a:pt x="3384" y="1948"/>
                        </a:lnTo>
                        <a:lnTo>
                          <a:pt x="3336" y="1834"/>
                        </a:lnTo>
                        <a:lnTo>
                          <a:pt x="3276" y="1726"/>
                        </a:lnTo>
                        <a:lnTo>
                          <a:pt x="3216" y="1612"/>
                        </a:lnTo>
                        <a:lnTo>
                          <a:pt x="3145" y="1499"/>
                        </a:lnTo>
                        <a:lnTo>
                          <a:pt x="3073" y="1391"/>
                        </a:lnTo>
                        <a:lnTo>
                          <a:pt x="2989" y="1277"/>
                        </a:lnTo>
                        <a:lnTo>
                          <a:pt x="2816" y="1061"/>
                        </a:lnTo>
                        <a:lnTo>
                          <a:pt x="2613" y="857"/>
                        </a:lnTo>
                        <a:lnTo>
                          <a:pt x="2451" y="707"/>
                        </a:lnTo>
                        <a:lnTo>
                          <a:pt x="2284" y="575"/>
                        </a:lnTo>
                        <a:lnTo>
                          <a:pt x="2116" y="456"/>
                        </a:lnTo>
                        <a:lnTo>
                          <a:pt x="1949" y="348"/>
                        </a:lnTo>
                        <a:lnTo>
                          <a:pt x="1775" y="252"/>
                        </a:lnTo>
                        <a:lnTo>
                          <a:pt x="1608" y="174"/>
                        </a:lnTo>
                        <a:lnTo>
                          <a:pt x="1435" y="108"/>
                        </a:lnTo>
                        <a:lnTo>
                          <a:pt x="1273" y="60"/>
                        </a:lnTo>
                        <a:lnTo>
                          <a:pt x="1112" y="24"/>
                        </a:lnTo>
                        <a:lnTo>
                          <a:pt x="956" y="0"/>
                        </a:lnTo>
                        <a:lnTo>
                          <a:pt x="807" y="0"/>
                        </a:lnTo>
                        <a:lnTo>
                          <a:pt x="669" y="12"/>
                        </a:lnTo>
                        <a:lnTo>
                          <a:pt x="538" y="42"/>
                        </a:lnTo>
                        <a:lnTo>
                          <a:pt x="418" y="84"/>
                        </a:lnTo>
                        <a:lnTo>
                          <a:pt x="311" y="150"/>
                        </a:lnTo>
                        <a:lnTo>
                          <a:pt x="215" y="228"/>
                        </a:lnTo>
                        <a:lnTo>
                          <a:pt x="167" y="288"/>
                        </a:lnTo>
                        <a:lnTo>
                          <a:pt x="119" y="354"/>
                        </a:lnTo>
                        <a:lnTo>
                          <a:pt x="83" y="420"/>
                        </a:lnTo>
                        <a:lnTo>
                          <a:pt x="53" y="498"/>
                        </a:lnTo>
                        <a:lnTo>
                          <a:pt x="30" y="575"/>
                        </a:lnTo>
                        <a:lnTo>
                          <a:pt x="12" y="659"/>
                        </a:lnTo>
                        <a:lnTo>
                          <a:pt x="0" y="749"/>
                        </a:lnTo>
                        <a:lnTo>
                          <a:pt x="0" y="839"/>
                        </a:lnTo>
                        <a:lnTo>
                          <a:pt x="6" y="941"/>
                        </a:lnTo>
                        <a:lnTo>
                          <a:pt x="18" y="1043"/>
                        </a:lnTo>
                        <a:lnTo>
                          <a:pt x="35" y="1151"/>
                        </a:lnTo>
                        <a:lnTo>
                          <a:pt x="65" y="1259"/>
                        </a:lnTo>
                        <a:lnTo>
                          <a:pt x="101" y="1373"/>
                        </a:lnTo>
                        <a:lnTo>
                          <a:pt x="143" y="1481"/>
                        </a:lnTo>
                        <a:lnTo>
                          <a:pt x="191" y="1595"/>
                        </a:lnTo>
                        <a:lnTo>
                          <a:pt x="251" y="1708"/>
                        </a:lnTo>
                        <a:lnTo>
                          <a:pt x="311" y="1816"/>
                        </a:lnTo>
                        <a:lnTo>
                          <a:pt x="382" y="1930"/>
                        </a:lnTo>
                        <a:lnTo>
                          <a:pt x="454" y="2038"/>
                        </a:lnTo>
                        <a:lnTo>
                          <a:pt x="538" y="2152"/>
                        </a:lnTo>
                        <a:lnTo>
                          <a:pt x="717" y="2368"/>
                        </a:lnTo>
                        <a:lnTo>
                          <a:pt x="914" y="2572"/>
                        </a:lnTo>
                        <a:lnTo>
                          <a:pt x="1028" y="2674"/>
                        </a:lnTo>
                        <a:lnTo>
                          <a:pt x="1142" y="2775"/>
                        </a:lnTo>
                        <a:lnTo>
                          <a:pt x="1255" y="2865"/>
                        </a:lnTo>
                        <a:lnTo>
                          <a:pt x="1369" y="2949"/>
                        </a:lnTo>
                        <a:lnTo>
                          <a:pt x="1488" y="3027"/>
                        </a:lnTo>
                        <a:lnTo>
                          <a:pt x="1608" y="3099"/>
                        </a:lnTo>
                        <a:lnTo>
                          <a:pt x="1722" y="3165"/>
                        </a:lnTo>
                        <a:lnTo>
                          <a:pt x="1841" y="3225"/>
                        </a:lnTo>
                        <a:lnTo>
                          <a:pt x="1853" y="3225"/>
                        </a:lnTo>
                        <a:lnTo>
                          <a:pt x="1734" y="3165"/>
                        </a:lnTo>
                        <a:lnTo>
                          <a:pt x="1614" y="3099"/>
                        </a:lnTo>
                        <a:lnTo>
                          <a:pt x="1494" y="3027"/>
                        </a:lnTo>
                        <a:lnTo>
                          <a:pt x="1375" y="2949"/>
                        </a:lnTo>
                        <a:lnTo>
                          <a:pt x="1261" y="2865"/>
                        </a:lnTo>
                        <a:lnTo>
                          <a:pt x="1142" y="2769"/>
                        </a:lnTo>
                        <a:lnTo>
                          <a:pt x="914" y="2572"/>
                        </a:lnTo>
                        <a:lnTo>
                          <a:pt x="914" y="257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grpSp>
                <p:nvGrpSpPr>
                  <p:cNvPr id="53258" name="Group 1034">
                    <a:extLst>
                      <a:ext uri="{FF2B5EF4-FFF2-40B4-BE49-F238E27FC236}">
                        <a16:creationId xmlns:a16="http://schemas.microsoft.com/office/drawing/2014/main" id="{D9039EDB-220E-4EC8-B3B2-085652AA0BFD}"/>
                      </a:ext>
                    </a:extLst>
                  </p:cNvPr>
                  <p:cNvGrpSpPr>
                    <a:grpSpLocks/>
                  </p:cNvGrpSpPr>
                  <p:nvPr userDrawn="1"/>
                </p:nvGrpSpPr>
                <p:grpSpPr bwMode="auto">
                  <a:xfrm>
                    <a:off x="0" y="522"/>
                    <a:ext cx="4751" cy="3794"/>
                    <a:chOff x="0" y="522"/>
                    <a:chExt cx="4751" cy="3794"/>
                  </a:xfrm>
                </p:grpSpPr>
                <p:sp>
                  <p:nvSpPr>
                    <p:cNvPr id="53259" name="Freeform 1035">
                      <a:extLst>
                        <a:ext uri="{FF2B5EF4-FFF2-40B4-BE49-F238E27FC236}">
                          <a16:creationId xmlns:a16="http://schemas.microsoft.com/office/drawing/2014/main" id="{4FBB53EB-A5B7-453C-96A9-DFFF2455A2F0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hidden">
                    <a:xfrm>
                      <a:off x="400" y="522"/>
                      <a:ext cx="4264" cy="3794"/>
                    </a:xfrm>
                    <a:custGeom>
                      <a:avLst/>
                      <a:gdLst>
                        <a:gd name="T0" fmla="*/ 4245 w 4251"/>
                        <a:gd name="T1" fmla="*/ 3237 h 3794"/>
                        <a:gd name="T2" fmla="*/ 4203 w 4251"/>
                        <a:gd name="T3" fmla="*/ 2961 h 3794"/>
                        <a:gd name="T4" fmla="*/ 4120 w 4251"/>
                        <a:gd name="T5" fmla="*/ 2679 h 3794"/>
                        <a:gd name="T6" fmla="*/ 4000 w 4251"/>
                        <a:gd name="T7" fmla="*/ 2391 h 3794"/>
                        <a:gd name="T8" fmla="*/ 3845 w 4251"/>
                        <a:gd name="T9" fmla="*/ 2098 h 3794"/>
                        <a:gd name="T10" fmla="*/ 3659 w 4251"/>
                        <a:gd name="T11" fmla="*/ 1810 h 3794"/>
                        <a:gd name="T12" fmla="*/ 3438 w 4251"/>
                        <a:gd name="T13" fmla="*/ 1528 h 3794"/>
                        <a:gd name="T14" fmla="*/ 3193 w 4251"/>
                        <a:gd name="T15" fmla="*/ 1252 h 3794"/>
                        <a:gd name="T16" fmla="*/ 2858 w 4251"/>
                        <a:gd name="T17" fmla="*/ 935 h 3794"/>
                        <a:gd name="T18" fmla="*/ 2434 w 4251"/>
                        <a:gd name="T19" fmla="*/ 605 h 3794"/>
                        <a:gd name="T20" fmla="*/ 1991 w 4251"/>
                        <a:gd name="T21" fmla="*/ 341 h 3794"/>
                        <a:gd name="T22" fmla="*/ 1549 w 4251"/>
                        <a:gd name="T23" fmla="*/ 143 h 3794"/>
                        <a:gd name="T24" fmla="*/ 1124 w 4251"/>
                        <a:gd name="T25" fmla="*/ 35 h 3794"/>
                        <a:gd name="T26" fmla="*/ 741 w 4251"/>
                        <a:gd name="T27" fmla="*/ 0 h 3794"/>
                        <a:gd name="T28" fmla="*/ 401 w 4251"/>
                        <a:gd name="T29" fmla="*/ 47 h 3794"/>
                        <a:gd name="T30" fmla="*/ 120 w 4251"/>
                        <a:gd name="T31" fmla="*/ 173 h 3794"/>
                        <a:gd name="T32" fmla="*/ 0 w 4251"/>
                        <a:gd name="T33" fmla="*/ 269 h 3794"/>
                        <a:gd name="T34" fmla="*/ 263 w 4251"/>
                        <a:gd name="T35" fmla="*/ 101 h 3794"/>
                        <a:gd name="T36" fmla="*/ 586 w 4251"/>
                        <a:gd name="T37" fmla="*/ 18 h 3794"/>
                        <a:gd name="T38" fmla="*/ 957 w 4251"/>
                        <a:gd name="T39" fmla="*/ 18 h 3794"/>
                        <a:gd name="T40" fmla="*/ 1357 w 4251"/>
                        <a:gd name="T41" fmla="*/ 95 h 3794"/>
                        <a:gd name="T42" fmla="*/ 1782 w 4251"/>
                        <a:gd name="T43" fmla="*/ 245 h 3794"/>
                        <a:gd name="T44" fmla="*/ 2212 w 4251"/>
                        <a:gd name="T45" fmla="*/ 467 h 3794"/>
                        <a:gd name="T46" fmla="*/ 2643 w 4251"/>
                        <a:gd name="T47" fmla="*/ 761 h 3794"/>
                        <a:gd name="T48" fmla="*/ 3061 w 4251"/>
                        <a:gd name="T49" fmla="*/ 1120 h 3794"/>
                        <a:gd name="T50" fmla="*/ 3318 w 4251"/>
                        <a:gd name="T51" fmla="*/ 1390 h 3794"/>
                        <a:gd name="T52" fmla="*/ 3552 w 4251"/>
                        <a:gd name="T53" fmla="*/ 1666 h 3794"/>
                        <a:gd name="T54" fmla="*/ 3755 w 4251"/>
                        <a:gd name="T55" fmla="*/ 1954 h 3794"/>
                        <a:gd name="T56" fmla="*/ 3922 w 4251"/>
                        <a:gd name="T57" fmla="*/ 2247 h 3794"/>
                        <a:gd name="T58" fmla="*/ 4060 w 4251"/>
                        <a:gd name="T59" fmla="*/ 2535 h 3794"/>
                        <a:gd name="T60" fmla="*/ 4162 w 4251"/>
                        <a:gd name="T61" fmla="*/ 2823 h 3794"/>
                        <a:gd name="T62" fmla="*/ 4221 w 4251"/>
                        <a:gd name="T63" fmla="*/ 3105 h 3794"/>
                        <a:gd name="T64" fmla="*/ 4245 w 4251"/>
                        <a:gd name="T65" fmla="*/ 3368 h 3794"/>
                        <a:gd name="T66" fmla="*/ 4233 w 4251"/>
                        <a:gd name="T67" fmla="*/ 3590 h 3794"/>
                        <a:gd name="T68" fmla="*/ 4185 w 4251"/>
                        <a:gd name="T69" fmla="*/ 3794 h 3794"/>
                        <a:gd name="T70" fmla="*/ 4215 w 4251"/>
                        <a:gd name="T71" fmla="*/ 3692 h 3794"/>
                        <a:gd name="T72" fmla="*/ 4245 w 4251"/>
                        <a:gd name="T73" fmla="*/ 3482 h 3794"/>
                        <a:gd name="T74" fmla="*/ 4251 w 4251"/>
                        <a:gd name="T75" fmla="*/ 3368 h 3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251" h="3794">
                          <a:moveTo>
                            <a:pt x="4251" y="3368"/>
                          </a:moveTo>
                          <a:lnTo>
                            <a:pt x="4245" y="3237"/>
                          </a:lnTo>
                          <a:lnTo>
                            <a:pt x="4227" y="3099"/>
                          </a:lnTo>
                          <a:lnTo>
                            <a:pt x="4203" y="2961"/>
                          </a:lnTo>
                          <a:lnTo>
                            <a:pt x="4167" y="2823"/>
                          </a:lnTo>
                          <a:lnTo>
                            <a:pt x="4120" y="2679"/>
                          </a:lnTo>
                          <a:lnTo>
                            <a:pt x="4066" y="2535"/>
                          </a:lnTo>
                          <a:lnTo>
                            <a:pt x="4000" y="2391"/>
                          </a:lnTo>
                          <a:lnTo>
                            <a:pt x="3928" y="2247"/>
                          </a:lnTo>
                          <a:lnTo>
                            <a:pt x="3845" y="2098"/>
                          </a:lnTo>
                          <a:lnTo>
                            <a:pt x="3755" y="1954"/>
                          </a:lnTo>
                          <a:lnTo>
                            <a:pt x="3659" y="1810"/>
                          </a:lnTo>
                          <a:lnTo>
                            <a:pt x="3552" y="1666"/>
                          </a:lnTo>
                          <a:lnTo>
                            <a:pt x="3438" y="1528"/>
                          </a:lnTo>
                          <a:lnTo>
                            <a:pt x="3318" y="1390"/>
                          </a:lnTo>
                          <a:lnTo>
                            <a:pt x="3193" y="1252"/>
                          </a:lnTo>
                          <a:lnTo>
                            <a:pt x="3061" y="1120"/>
                          </a:lnTo>
                          <a:lnTo>
                            <a:pt x="2858" y="935"/>
                          </a:lnTo>
                          <a:lnTo>
                            <a:pt x="2649" y="761"/>
                          </a:lnTo>
                          <a:lnTo>
                            <a:pt x="2434" y="605"/>
                          </a:lnTo>
                          <a:lnTo>
                            <a:pt x="2212" y="467"/>
                          </a:lnTo>
                          <a:lnTo>
                            <a:pt x="1991" y="341"/>
                          </a:lnTo>
                          <a:lnTo>
                            <a:pt x="1770" y="233"/>
                          </a:lnTo>
                          <a:lnTo>
                            <a:pt x="1549" y="143"/>
                          </a:lnTo>
                          <a:lnTo>
                            <a:pt x="1327" y="77"/>
                          </a:lnTo>
                          <a:lnTo>
                            <a:pt x="1124" y="35"/>
                          </a:lnTo>
                          <a:lnTo>
                            <a:pt x="927" y="6"/>
                          </a:lnTo>
                          <a:lnTo>
                            <a:pt x="741" y="0"/>
                          </a:lnTo>
                          <a:lnTo>
                            <a:pt x="568" y="18"/>
                          </a:lnTo>
                          <a:lnTo>
                            <a:pt x="401" y="47"/>
                          </a:lnTo>
                          <a:lnTo>
                            <a:pt x="257" y="101"/>
                          </a:lnTo>
                          <a:lnTo>
                            <a:pt x="120" y="173"/>
                          </a:lnTo>
                          <a:lnTo>
                            <a:pt x="0" y="263"/>
                          </a:lnTo>
                          <a:lnTo>
                            <a:pt x="0" y="269"/>
                          </a:lnTo>
                          <a:lnTo>
                            <a:pt x="126" y="173"/>
                          </a:lnTo>
                          <a:lnTo>
                            <a:pt x="263" y="101"/>
                          </a:lnTo>
                          <a:lnTo>
                            <a:pt x="419" y="47"/>
                          </a:lnTo>
                          <a:lnTo>
                            <a:pt x="586" y="18"/>
                          </a:lnTo>
                          <a:lnTo>
                            <a:pt x="765" y="6"/>
                          </a:lnTo>
                          <a:lnTo>
                            <a:pt x="957" y="18"/>
                          </a:lnTo>
                          <a:lnTo>
                            <a:pt x="1154" y="47"/>
                          </a:lnTo>
                          <a:lnTo>
                            <a:pt x="1357" y="95"/>
                          </a:lnTo>
                          <a:lnTo>
                            <a:pt x="1567" y="161"/>
                          </a:lnTo>
                          <a:lnTo>
                            <a:pt x="1782" y="245"/>
                          </a:lnTo>
                          <a:lnTo>
                            <a:pt x="1997" y="347"/>
                          </a:lnTo>
                          <a:lnTo>
                            <a:pt x="2212" y="467"/>
                          </a:lnTo>
                          <a:lnTo>
                            <a:pt x="2428" y="605"/>
                          </a:lnTo>
                          <a:lnTo>
                            <a:pt x="2643" y="761"/>
                          </a:lnTo>
                          <a:lnTo>
                            <a:pt x="2858" y="935"/>
                          </a:lnTo>
                          <a:lnTo>
                            <a:pt x="3061" y="1120"/>
                          </a:lnTo>
                          <a:lnTo>
                            <a:pt x="3193" y="1252"/>
                          </a:lnTo>
                          <a:lnTo>
                            <a:pt x="3318" y="1390"/>
                          </a:lnTo>
                          <a:lnTo>
                            <a:pt x="3438" y="1528"/>
                          </a:lnTo>
                          <a:lnTo>
                            <a:pt x="3552" y="1666"/>
                          </a:lnTo>
                          <a:lnTo>
                            <a:pt x="3653" y="1810"/>
                          </a:lnTo>
                          <a:lnTo>
                            <a:pt x="3755" y="1954"/>
                          </a:lnTo>
                          <a:lnTo>
                            <a:pt x="3839" y="2104"/>
                          </a:lnTo>
                          <a:lnTo>
                            <a:pt x="3922" y="2247"/>
                          </a:lnTo>
                          <a:lnTo>
                            <a:pt x="3994" y="2391"/>
                          </a:lnTo>
                          <a:lnTo>
                            <a:pt x="4060" y="2535"/>
                          </a:lnTo>
                          <a:lnTo>
                            <a:pt x="4114" y="2679"/>
                          </a:lnTo>
                          <a:lnTo>
                            <a:pt x="4162" y="2823"/>
                          </a:lnTo>
                          <a:lnTo>
                            <a:pt x="4197" y="2967"/>
                          </a:lnTo>
                          <a:lnTo>
                            <a:pt x="4221" y="3105"/>
                          </a:lnTo>
                          <a:lnTo>
                            <a:pt x="4239" y="3237"/>
                          </a:lnTo>
                          <a:lnTo>
                            <a:pt x="4245" y="3368"/>
                          </a:lnTo>
                          <a:lnTo>
                            <a:pt x="4245" y="3482"/>
                          </a:lnTo>
                          <a:lnTo>
                            <a:pt x="4233" y="3590"/>
                          </a:lnTo>
                          <a:lnTo>
                            <a:pt x="4215" y="3692"/>
                          </a:lnTo>
                          <a:lnTo>
                            <a:pt x="4185" y="3794"/>
                          </a:lnTo>
                          <a:lnTo>
                            <a:pt x="4185" y="3794"/>
                          </a:lnTo>
                          <a:lnTo>
                            <a:pt x="4215" y="3692"/>
                          </a:lnTo>
                          <a:lnTo>
                            <a:pt x="4239" y="3590"/>
                          </a:lnTo>
                          <a:lnTo>
                            <a:pt x="4245" y="3482"/>
                          </a:lnTo>
                          <a:lnTo>
                            <a:pt x="4251" y="3368"/>
                          </a:lnTo>
                          <a:lnTo>
                            <a:pt x="4251" y="3368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grpSp>
                  <p:nvGrpSpPr>
                    <p:cNvPr id="53260" name="Group 1036">
                      <a:extLst>
                        <a:ext uri="{FF2B5EF4-FFF2-40B4-BE49-F238E27FC236}">
                          <a16:creationId xmlns:a16="http://schemas.microsoft.com/office/drawing/2014/main" id="{FCC38675-CB13-4BB7-AC50-62DCBCA039A6}"/>
                        </a:ext>
                      </a:extLst>
                    </p:cNvPr>
                    <p:cNvGrpSpPr>
                      <a:grpSpLocks/>
                    </p:cNvGrpSpPr>
                    <p:nvPr userDrawn="1"/>
                  </p:nvGrpSpPr>
                  <p:grpSpPr bwMode="auto">
                    <a:xfrm>
                      <a:off x="0" y="659"/>
                      <a:ext cx="4751" cy="3657"/>
                      <a:chOff x="0" y="659"/>
                      <a:chExt cx="4751" cy="3657"/>
                    </a:xfrm>
                  </p:grpSpPr>
                  <p:sp>
                    <p:nvSpPr>
                      <p:cNvPr id="53261" name="Freeform 1037">
                        <a:extLst>
                          <a:ext uri="{FF2B5EF4-FFF2-40B4-BE49-F238E27FC236}">
                            <a16:creationId xmlns:a16="http://schemas.microsoft.com/office/drawing/2014/main" id="{DCCA43AA-68FC-4073-AD9C-B5B4C60D8445}"/>
                          </a:ext>
                        </a:extLst>
                      </p:cNvPr>
                      <p:cNvSpPr>
                        <a:spLocks/>
                      </p:cNvSpPr>
                      <p:nvPr userDrawn="1"/>
                    </p:nvSpPr>
                    <p:spPr bwMode="hidden">
                      <a:xfrm>
                        <a:off x="400" y="659"/>
                        <a:ext cx="4121" cy="3657"/>
                      </a:xfrm>
                      <a:custGeom>
                        <a:avLst/>
                        <a:gdLst>
                          <a:gd name="T0" fmla="*/ 161 w 4108"/>
                          <a:gd name="T1" fmla="*/ 186 h 3657"/>
                          <a:gd name="T2" fmla="*/ 442 w 4108"/>
                          <a:gd name="T3" fmla="*/ 54 h 3657"/>
                          <a:gd name="T4" fmla="*/ 771 w 4108"/>
                          <a:gd name="T5" fmla="*/ 6 h 3657"/>
                          <a:gd name="T6" fmla="*/ 1136 w 4108"/>
                          <a:gd name="T7" fmla="*/ 36 h 3657"/>
                          <a:gd name="T8" fmla="*/ 1537 w 4108"/>
                          <a:gd name="T9" fmla="*/ 144 h 3657"/>
                          <a:gd name="T10" fmla="*/ 1949 w 4108"/>
                          <a:gd name="T11" fmla="*/ 324 h 3657"/>
                          <a:gd name="T12" fmla="*/ 2368 w 4108"/>
                          <a:gd name="T13" fmla="*/ 570 h 3657"/>
                          <a:gd name="T14" fmla="*/ 2780 w 4108"/>
                          <a:gd name="T15" fmla="*/ 888 h 3657"/>
                          <a:gd name="T16" fmla="*/ 3103 w 4108"/>
                          <a:gd name="T17" fmla="*/ 1193 h 3657"/>
                          <a:gd name="T18" fmla="*/ 3336 w 4108"/>
                          <a:gd name="T19" fmla="*/ 1451 h 3657"/>
                          <a:gd name="T20" fmla="*/ 3540 w 4108"/>
                          <a:gd name="T21" fmla="*/ 1721 h 3657"/>
                          <a:gd name="T22" fmla="*/ 3719 w 4108"/>
                          <a:gd name="T23" fmla="*/ 1997 h 3657"/>
                          <a:gd name="T24" fmla="*/ 3863 w 4108"/>
                          <a:gd name="T25" fmla="*/ 2272 h 3657"/>
                          <a:gd name="T26" fmla="*/ 3976 w 4108"/>
                          <a:gd name="T27" fmla="*/ 2548 h 3657"/>
                          <a:gd name="T28" fmla="*/ 4060 w 4108"/>
                          <a:gd name="T29" fmla="*/ 2818 h 3657"/>
                          <a:gd name="T30" fmla="*/ 4102 w 4108"/>
                          <a:gd name="T31" fmla="*/ 3070 h 3657"/>
                          <a:gd name="T32" fmla="*/ 4102 w 4108"/>
                          <a:gd name="T33" fmla="*/ 3321 h 3657"/>
                          <a:gd name="T34" fmla="*/ 4060 w 4108"/>
                          <a:gd name="T35" fmla="*/ 3549 h 3657"/>
                          <a:gd name="T36" fmla="*/ 4030 w 4108"/>
                          <a:gd name="T37" fmla="*/ 3657 h 3657"/>
                          <a:gd name="T38" fmla="*/ 4090 w 4108"/>
                          <a:gd name="T39" fmla="*/ 3447 h 3657"/>
                          <a:gd name="T40" fmla="*/ 4108 w 4108"/>
                          <a:gd name="T41" fmla="*/ 3213 h 3657"/>
                          <a:gd name="T42" fmla="*/ 4102 w 4108"/>
                          <a:gd name="T43" fmla="*/ 3070 h 3657"/>
                          <a:gd name="T44" fmla="*/ 4060 w 4108"/>
                          <a:gd name="T45" fmla="*/ 2812 h 3657"/>
                          <a:gd name="T46" fmla="*/ 3982 w 4108"/>
                          <a:gd name="T47" fmla="*/ 2548 h 3657"/>
                          <a:gd name="T48" fmla="*/ 3869 w 4108"/>
                          <a:gd name="T49" fmla="*/ 2272 h 3657"/>
                          <a:gd name="T50" fmla="*/ 3725 w 4108"/>
                          <a:gd name="T51" fmla="*/ 1997 h 3657"/>
                          <a:gd name="T52" fmla="*/ 3546 w 4108"/>
                          <a:gd name="T53" fmla="*/ 1721 h 3657"/>
                          <a:gd name="T54" fmla="*/ 3342 w 4108"/>
                          <a:gd name="T55" fmla="*/ 1451 h 3657"/>
                          <a:gd name="T56" fmla="*/ 3109 w 4108"/>
                          <a:gd name="T57" fmla="*/ 1187 h 3657"/>
                          <a:gd name="T58" fmla="*/ 2792 w 4108"/>
                          <a:gd name="T59" fmla="*/ 888 h 3657"/>
                          <a:gd name="T60" fmla="*/ 2386 w 4108"/>
                          <a:gd name="T61" fmla="*/ 576 h 3657"/>
                          <a:gd name="T62" fmla="*/ 1967 w 4108"/>
                          <a:gd name="T63" fmla="*/ 330 h 3657"/>
                          <a:gd name="T64" fmla="*/ 1543 w 4108"/>
                          <a:gd name="T65" fmla="*/ 144 h 3657"/>
                          <a:gd name="T66" fmla="*/ 1130 w 4108"/>
                          <a:gd name="T67" fmla="*/ 30 h 3657"/>
                          <a:gd name="T68" fmla="*/ 753 w 4108"/>
                          <a:gd name="T69" fmla="*/ 0 h 3657"/>
                          <a:gd name="T70" fmla="*/ 431 w 4108"/>
                          <a:gd name="T71" fmla="*/ 54 h 3657"/>
                          <a:gd name="T72" fmla="*/ 161 w 4108"/>
                          <a:gd name="T73" fmla="*/ 186 h 3657"/>
                          <a:gd name="T74" fmla="*/ 24 w 4108"/>
                          <a:gd name="T75" fmla="*/ 306 h 3657"/>
                          <a:gd name="T76" fmla="*/ 0 w 4108"/>
                          <a:gd name="T77" fmla="*/ 336 h 3657"/>
                          <a:gd name="T78" fmla="*/ 48 w 4108"/>
                          <a:gd name="T79" fmla="*/ 282 h 36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</a:cxnLst>
                        <a:rect l="0" t="0" r="r" b="b"/>
                        <a:pathLst>
                          <a:path w="4108" h="3657">
                            <a:moveTo>
                              <a:pt x="48" y="282"/>
                            </a:moveTo>
                            <a:lnTo>
                              <a:pt x="161" y="186"/>
                            </a:lnTo>
                            <a:lnTo>
                              <a:pt x="293" y="108"/>
                            </a:lnTo>
                            <a:lnTo>
                              <a:pt x="442" y="54"/>
                            </a:lnTo>
                            <a:lnTo>
                              <a:pt x="598" y="18"/>
                            </a:lnTo>
                            <a:lnTo>
                              <a:pt x="771" y="6"/>
                            </a:lnTo>
                            <a:lnTo>
                              <a:pt x="951" y="12"/>
                            </a:lnTo>
                            <a:lnTo>
                              <a:pt x="1136" y="36"/>
                            </a:lnTo>
                            <a:lnTo>
                              <a:pt x="1333" y="84"/>
                            </a:lnTo>
                            <a:lnTo>
                              <a:pt x="1537" y="144"/>
                            </a:lnTo>
                            <a:lnTo>
                              <a:pt x="1740" y="222"/>
                            </a:lnTo>
                            <a:lnTo>
                              <a:pt x="1949" y="324"/>
                            </a:lnTo>
                            <a:lnTo>
                              <a:pt x="2158" y="438"/>
                            </a:lnTo>
                            <a:lnTo>
                              <a:pt x="2368" y="570"/>
                            </a:lnTo>
                            <a:lnTo>
                              <a:pt x="2577" y="720"/>
                            </a:lnTo>
                            <a:lnTo>
                              <a:pt x="2780" y="888"/>
                            </a:lnTo>
                            <a:lnTo>
                              <a:pt x="2978" y="1067"/>
                            </a:lnTo>
                            <a:lnTo>
                              <a:pt x="3103" y="1193"/>
                            </a:lnTo>
                            <a:lnTo>
                              <a:pt x="3223" y="1319"/>
                            </a:lnTo>
                            <a:lnTo>
                              <a:pt x="3336" y="1451"/>
                            </a:lnTo>
                            <a:lnTo>
                              <a:pt x="3444" y="1589"/>
                            </a:lnTo>
                            <a:lnTo>
                              <a:pt x="3540" y="1721"/>
                            </a:lnTo>
                            <a:lnTo>
                              <a:pt x="3635" y="1859"/>
                            </a:lnTo>
                            <a:lnTo>
                              <a:pt x="3719" y="1997"/>
                            </a:lnTo>
                            <a:lnTo>
                              <a:pt x="3797" y="2134"/>
                            </a:lnTo>
                            <a:lnTo>
                              <a:pt x="3863" y="2272"/>
                            </a:lnTo>
                            <a:lnTo>
                              <a:pt x="3928" y="2410"/>
                            </a:lnTo>
                            <a:lnTo>
                              <a:pt x="3976" y="2548"/>
                            </a:lnTo>
                            <a:lnTo>
                              <a:pt x="4024" y="2680"/>
                            </a:lnTo>
                            <a:lnTo>
                              <a:pt x="4060" y="2818"/>
                            </a:lnTo>
                            <a:lnTo>
                              <a:pt x="4084" y="2944"/>
                            </a:lnTo>
                            <a:lnTo>
                              <a:pt x="4102" y="3070"/>
                            </a:lnTo>
                            <a:lnTo>
                              <a:pt x="4108" y="3195"/>
                            </a:lnTo>
                            <a:lnTo>
                              <a:pt x="4102" y="3321"/>
                            </a:lnTo>
                            <a:lnTo>
                              <a:pt x="4090" y="3441"/>
                            </a:lnTo>
                            <a:lnTo>
                              <a:pt x="4060" y="3549"/>
                            </a:lnTo>
                            <a:lnTo>
                              <a:pt x="4024" y="3657"/>
                            </a:lnTo>
                            <a:lnTo>
                              <a:pt x="4030" y="3657"/>
                            </a:lnTo>
                            <a:lnTo>
                              <a:pt x="4066" y="3555"/>
                            </a:lnTo>
                            <a:lnTo>
                              <a:pt x="4090" y="3447"/>
                            </a:lnTo>
                            <a:lnTo>
                              <a:pt x="4102" y="3333"/>
                            </a:lnTo>
                            <a:lnTo>
                              <a:pt x="4108" y="3213"/>
                            </a:lnTo>
                            <a:lnTo>
                              <a:pt x="4108" y="3195"/>
                            </a:lnTo>
                            <a:lnTo>
                              <a:pt x="4102" y="3070"/>
                            </a:lnTo>
                            <a:lnTo>
                              <a:pt x="4084" y="2944"/>
                            </a:lnTo>
                            <a:lnTo>
                              <a:pt x="4060" y="2812"/>
                            </a:lnTo>
                            <a:lnTo>
                              <a:pt x="4024" y="2680"/>
                            </a:lnTo>
                            <a:lnTo>
                              <a:pt x="3982" y="2548"/>
                            </a:lnTo>
                            <a:lnTo>
                              <a:pt x="3928" y="2410"/>
                            </a:lnTo>
                            <a:lnTo>
                              <a:pt x="3869" y="2272"/>
                            </a:lnTo>
                            <a:lnTo>
                              <a:pt x="3803" y="2134"/>
                            </a:lnTo>
                            <a:lnTo>
                              <a:pt x="3725" y="1997"/>
                            </a:lnTo>
                            <a:lnTo>
                              <a:pt x="3641" y="1859"/>
                            </a:lnTo>
                            <a:lnTo>
                              <a:pt x="3546" y="1721"/>
                            </a:lnTo>
                            <a:lnTo>
                              <a:pt x="3450" y="1583"/>
                            </a:lnTo>
                            <a:lnTo>
                              <a:pt x="3342" y="1451"/>
                            </a:lnTo>
                            <a:lnTo>
                              <a:pt x="3229" y="1319"/>
                            </a:lnTo>
                            <a:lnTo>
                              <a:pt x="3109" y="1187"/>
                            </a:lnTo>
                            <a:lnTo>
                              <a:pt x="2984" y="1061"/>
                            </a:lnTo>
                            <a:lnTo>
                              <a:pt x="2792" y="888"/>
                            </a:lnTo>
                            <a:lnTo>
                              <a:pt x="2589" y="726"/>
                            </a:lnTo>
                            <a:lnTo>
                              <a:pt x="2386" y="576"/>
                            </a:lnTo>
                            <a:lnTo>
                              <a:pt x="2176" y="444"/>
                            </a:lnTo>
                            <a:lnTo>
                              <a:pt x="1967" y="330"/>
                            </a:lnTo>
                            <a:lnTo>
                              <a:pt x="1752" y="228"/>
                            </a:lnTo>
                            <a:lnTo>
                              <a:pt x="1543" y="144"/>
                            </a:lnTo>
                            <a:lnTo>
                              <a:pt x="1333" y="78"/>
                            </a:lnTo>
                            <a:lnTo>
                              <a:pt x="1130" y="30"/>
                            </a:lnTo>
                            <a:lnTo>
                              <a:pt x="939" y="6"/>
                            </a:lnTo>
                            <a:lnTo>
                              <a:pt x="753" y="0"/>
                            </a:lnTo>
                            <a:lnTo>
                              <a:pt x="586" y="18"/>
                            </a:lnTo>
                            <a:lnTo>
                              <a:pt x="431" y="54"/>
                            </a:lnTo>
                            <a:lnTo>
                              <a:pt x="287" y="108"/>
                            </a:lnTo>
                            <a:lnTo>
                              <a:pt x="161" y="186"/>
                            </a:lnTo>
                            <a:lnTo>
                              <a:pt x="48" y="282"/>
                            </a:lnTo>
                            <a:lnTo>
                              <a:pt x="24" y="306"/>
                            </a:lnTo>
                            <a:lnTo>
                              <a:pt x="0" y="330"/>
                            </a:lnTo>
                            <a:lnTo>
                              <a:pt x="0" y="336"/>
                            </a:lnTo>
                            <a:lnTo>
                              <a:pt x="24" y="312"/>
                            </a:lnTo>
                            <a:lnTo>
                              <a:pt x="48" y="282"/>
                            </a:lnTo>
                            <a:lnTo>
                              <a:pt x="48" y="282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/>
                      </a:p>
                    </p:txBody>
                  </p:sp>
                  <p:grpSp>
                    <p:nvGrpSpPr>
                      <p:cNvPr id="53262" name="Group 1038">
                        <a:extLst>
                          <a:ext uri="{FF2B5EF4-FFF2-40B4-BE49-F238E27FC236}">
                            <a16:creationId xmlns:a16="http://schemas.microsoft.com/office/drawing/2014/main" id="{74E7ABB3-3E93-40D4-8AED-656F7E1526F8}"/>
                          </a:ext>
                        </a:extLst>
                      </p:cNvPr>
                      <p:cNvGrpSpPr>
                        <a:grpSpLocks/>
                      </p:cNvGrpSpPr>
                      <p:nvPr userDrawn="1"/>
                    </p:nvGrpSpPr>
                    <p:grpSpPr bwMode="auto">
                      <a:xfrm>
                        <a:off x="0" y="808"/>
                        <a:ext cx="4751" cy="3508"/>
                        <a:chOff x="-400" y="808"/>
                        <a:chExt cx="4751" cy="3508"/>
                      </a:xfrm>
                    </p:grpSpPr>
                    <p:sp>
                      <p:nvSpPr>
                        <p:cNvPr id="53263" name="Line 1039">
                          <a:extLst>
                            <a:ext uri="{FF2B5EF4-FFF2-40B4-BE49-F238E27FC236}">
                              <a16:creationId xmlns:a16="http://schemas.microsoft.com/office/drawing/2014/main" id="{00363BDD-DCE6-43D8-9F35-B2EB571F150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876" y="809"/>
                          <a:ext cx="1242" cy="191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64" name="Line 1040">
                          <a:extLst>
                            <a:ext uri="{FF2B5EF4-FFF2-40B4-BE49-F238E27FC236}">
                              <a16:creationId xmlns:a16="http://schemas.microsoft.com/office/drawing/2014/main" id="{CE1D3B1A-3309-44A9-848C-441F0878561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210" y="2117"/>
                          <a:ext cx="1921" cy="37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65" name="Line 1041">
                          <a:extLst>
                            <a:ext uri="{FF2B5EF4-FFF2-40B4-BE49-F238E27FC236}">
                              <a16:creationId xmlns:a16="http://schemas.microsoft.com/office/drawing/2014/main" id="{CA5C6731-DD61-41A1-BBE7-7806D606614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257" y="1886"/>
                          <a:ext cx="2029" cy="59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66" name="Line 1042">
                          <a:extLst>
                            <a:ext uri="{FF2B5EF4-FFF2-40B4-BE49-F238E27FC236}">
                              <a16:creationId xmlns:a16="http://schemas.microsoft.com/office/drawing/2014/main" id="{790BBE51-1C3D-4450-A397-E52AD447A42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327" y="1599"/>
                          <a:ext cx="2175" cy="85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67" name="Line 1043">
                          <a:extLst>
                            <a:ext uri="{FF2B5EF4-FFF2-40B4-BE49-F238E27FC236}">
                              <a16:creationId xmlns:a16="http://schemas.microsoft.com/office/drawing/2014/main" id="{2755A99C-AA3F-4026-9583-CD0DF060848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400" y="1259"/>
                          <a:ext cx="2334" cy="116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68" name="Line 1044">
                          <a:extLst>
                            <a:ext uri="{FF2B5EF4-FFF2-40B4-BE49-F238E27FC236}">
                              <a16:creationId xmlns:a16="http://schemas.microsoft.com/office/drawing/2014/main" id="{F72E8F13-522A-443D-B250-5D8197541ED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79" y="872"/>
                          <a:ext cx="1891" cy="168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69" name="Line 1045">
                          <a:extLst>
                            <a:ext uri="{FF2B5EF4-FFF2-40B4-BE49-F238E27FC236}">
                              <a16:creationId xmlns:a16="http://schemas.microsoft.com/office/drawing/2014/main" id="{7B03763F-9674-428B-B76A-ECC6F602D6F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150" y="2329"/>
                          <a:ext cx="1806" cy="19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0" name="Line 1046">
                          <a:extLst>
                            <a:ext uri="{FF2B5EF4-FFF2-40B4-BE49-F238E27FC236}">
                              <a16:creationId xmlns:a16="http://schemas.microsoft.com/office/drawing/2014/main" id="{55DFC734-719F-4AB5-AFA3-B4149DC3AB2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109" y="2514"/>
                          <a:ext cx="1720" cy="3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1" name="Line 1047">
                          <a:extLst>
                            <a:ext uri="{FF2B5EF4-FFF2-40B4-BE49-F238E27FC236}">
                              <a16:creationId xmlns:a16="http://schemas.microsoft.com/office/drawing/2014/main" id="{A8677443-3A09-4844-BF94-EE4E448C93C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545" y="2785"/>
                          <a:ext cx="849" cy="80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2" name="Line 1048">
                          <a:extLst>
                            <a:ext uri="{FF2B5EF4-FFF2-40B4-BE49-F238E27FC236}">
                              <a16:creationId xmlns:a16="http://schemas.microsoft.com/office/drawing/2014/main" id="{ED515CCB-5A3B-42C5-9C00-FD6D65D3A7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68" y="2669"/>
                          <a:ext cx="1295" cy="56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3" name="Line 1049">
                          <a:extLst>
                            <a:ext uri="{FF2B5EF4-FFF2-40B4-BE49-F238E27FC236}">
                              <a16:creationId xmlns:a16="http://schemas.microsoft.com/office/drawing/2014/main" id="{5691EDA4-431B-4261-A67B-3040AA39F4E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-34" y="2588"/>
                          <a:ext cx="1576" cy="24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4" name="Line 1050">
                          <a:extLst>
                            <a:ext uri="{FF2B5EF4-FFF2-40B4-BE49-F238E27FC236}">
                              <a16:creationId xmlns:a16="http://schemas.microsoft.com/office/drawing/2014/main" id="{956C5968-A1F3-410F-BCA6-CEF3224CE6C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201" y="2985"/>
                          <a:ext cx="141" cy="104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5" name="Line 1051">
                          <a:extLst>
                            <a:ext uri="{FF2B5EF4-FFF2-40B4-BE49-F238E27FC236}">
                              <a16:creationId xmlns:a16="http://schemas.microsoft.com/office/drawing/2014/main" id="{0CEDF603-B19D-4CEE-B951-979AC81F107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292" y="3013"/>
                          <a:ext cx="47" cy="105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6" name="Line 1052">
                          <a:extLst>
                            <a:ext uri="{FF2B5EF4-FFF2-40B4-BE49-F238E27FC236}">
                              <a16:creationId xmlns:a16="http://schemas.microsoft.com/office/drawing/2014/main" id="{825771EF-4562-404D-B630-F6CADD7C56C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31" y="3034"/>
                          <a:ext cx="47" cy="108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7" name="Line 1053">
                          <a:extLst>
                            <a:ext uri="{FF2B5EF4-FFF2-40B4-BE49-F238E27FC236}">
                              <a16:creationId xmlns:a16="http://schemas.microsoft.com/office/drawing/2014/main" id="{C626F08A-E463-4490-B958-823B6F4A50C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25" y="3059"/>
                          <a:ext cx="145" cy="110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8" name="Line 1054">
                          <a:extLst>
                            <a:ext uri="{FF2B5EF4-FFF2-40B4-BE49-F238E27FC236}">
                              <a16:creationId xmlns:a16="http://schemas.microsoft.com/office/drawing/2014/main" id="{0905D8A2-873C-43B3-9661-93F79453EE3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20" y="3090"/>
                          <a:ext cx="255" cy="112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79" name="Line 1055">
                          <a:extLst>
                            <a:ext uri="{FF2B5EF4-FFF2-40B4-BE49-F238E27FC236}">
                              <a16:creationId xmlns:a16="http://schemas.microsoft.com/office/drawing/2014/main" id="{5C1E4C25-2624-4267-B154-90FDC0C7E31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14" y="3117"/>
                          <a:ext cx="365" cy="1143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0" name="Line 1056">
                          <a:extLst>
                            <a:ext uri="{FF2B5EF4-FFF2-40B4-BE49-F238E27FC236}">
                              <a16:creationId xmlns:a16="http://schemas.microsoft.com/office/drawing/2014/main" id="{944E02AC-FB16-4DE8-BA73-D4389C77435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37" y="3181"/>
                          <a:ext cx="567" cy="1073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1" name="Line 1057">
                          <a:extLst>
                            <a:ext uri="{FF2B5EF4-FFF2-40B4-BE49-F238E27FC236}">
                              <a16:creationId xmlns:a16="http://schemas.microsoft.com/office/drawing/2014/main" id="{0404271C-636E-42B1-BE9C-386CA050609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54" y="3209"/>
                          <a:ext cx="663" cy="101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2" name="Line 1058">
                          <a:extLst>
                            <a:ext uri="{FF2B5EF4-FFF2-40B4-BE49-F238E27FC236}">
                              <a16:creationId xmlns:a16="http://schemas.microsoft.com/office/drawing/2014/main" id="{C68F9995-9864-4367-8045-A6BDC0C88FB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75" y="3238"/>
                          <a:ext cx="745" cy="95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3" name="Line 1059">
                          <a:extLst>
                            <a:ext uri="{FF2B5EF4-FFF2-40B4-BE49-F238E27FC236}">
                              <a16:creationId xmlns:a16="http://schemas.microsoft.com/office/drawing/2014/main" id="{33299664-C5A8-4F2C-9F0F-99F481B9580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93" y="3266"/>
                          <a:ext cx="849" cy="90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4" name="Line 1060">
                          <a:extLst>
                            <a:ext uri="{FF2B5EF4-FFF2-40B4-BE49-F238E27FC236}">
                              <a16:creationId xmlns:a16="http://schemas.microsoft.com/office/drawing/2014/main" id="{00F0CAEB-2450-4EBB-8613-8401B1896AD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12" y="3293"/>
                          <a:ext cx="950" cy="85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5" name="Line 1061">
                          <a:extLst>
                            <a:ext uri="{FF2B5EF4-FFF2-40B4-BE49-F238E27FC236}">
                              <a16:creationId xmlns:a16="http://schemas.microsoft.com/office/drawing/2014/main" id="{454D141D-B3DE-4E37-B16B-FE51E3A9824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29" y="3321"/>
                          <a:ext cx="1056" cy="78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6" name="Line 1062">
                          <a:extLst>
                            <a:ext uri="{FF2B5EF4-FFF2-40B4-BE49-F238E27FC236}">
                              <a16:creationId xmlns:a16="http://schemas.microsoft.com/office/drawing/2014/main" id="{3D8648CA-4D50-4F60-AF99-1CE4564F6BA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52" y="3356"/>
                          <a:ext cx="1173" cy="72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7" name="Line 1063">
                          <a:extLst>
                            <a:ext uri="{FF2B5EF4-FFF2-40B4-BE49-F238E27FC236}">
                              <a16:creationId xmlns:a16="http://schemas.microsoft.com/office/drawing/2014/main" id="{26DDD68F-A50F-43A6-8CCB-4A62B76E720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69" y="3388"/>
                          <a:ext cx="1315" cy="66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8" name="Line 1064">
                          <a:extLst>
                            <a:ext uri="{FF2B5EF4-FFF2-40B4-BE49-F238E27FC236}">
                              <a16:creationId xmlns:a16="http://schemas.microsoft.com/office/drawing/2014/main" id="{2FE2A6F8-16CA-42F5-851D-0A563E155B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93" y="3426"/>
                          <a:ext cx="1469" cy="58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89" name="Line 1065">
                          <a:extLst>
                            <a:ext uri="{FF2B5EF4-FFF2-40B4-BE49-F238E27FC236}">
                              <a16:creationId xmlns:a16="http://schemas.microsoft.com/office/drawing/2014/main" id="{56DDAA5C-99B8-4CBE-A4CE-96EFFFBF378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511" y="3464"/>
                          <a:ext cx="1649" cy="49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90" name="Line 1066">
                          <a:extLst>
                            <a:ext uri="{FF2B5EF4-FFF2-40B4-BE49-F238E27FC236}">
                              <a16:creationId xmlns:a16="http://schemas.microsoft.com/office/drawing/2014/main" id="{05B33522-1FBA-4DFA-81B4-4852BB93F01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528" y="3518"/>
                          <a:ext cx="1885" cy="38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91" name="Line 1067">
                          <a:extLst>
                            <a:ext uri="{FF2B5EF4-FFF2-40B4-BE49-F238E27FC236}">
                              <a16:creationId xmlns:a16="http://schemas.microsoft.com/office/drawing/2014/main" id="{88168AEC-302A-4D9A-A31A-FB8CDC38982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552" y="3586"/>
                          <a:ext cx="2168" cy="24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92" name="Line 1068">
                          <a:extLst>
                            <a:ext uri="{FF2B5EF4-FFF2-40B4-BE49-F238E27FC236}">
                              <a16:creationId xmlns:a16="http://schemas.microsoft.com/office/drawing/2014/main" id="{8C059493-CB76-41E6-8EAF-5311AB41792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577" y="3670"/>
                          <a:ext cx="2528" cy="6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93" name="Line 1069">
                          <a:extLst>
                            <a:ext uri="{FF2B5EF4-FFF2-40B4-BE49-F238E27FC236}">
                              <a16:creationId xmlns:a16="http://schemas.microsoft.com/office/drawing/2014/main" id="{0FFC6FC8-F11C-4E6A-9779-8E1C0598484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621" y="3545"/>
                          <a:ext cx="2730" cy="17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94" name="Line 1070">
                          <a:extLst>
                            <a:ext uri="{FF2B5EF4-FFF2-40B4-BE49-F238E27FC236}">
                              <a16:creationId xmlns:a16="http://schemas.microsoft.com/office/drawing/2014/main" id="{2818F722-AE02-4222-85CB-5DA274CDBB5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682" y="3297"/>
                          <a:ext cx="2635" cy="40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95" name="Line 1071">
                          <a:extLst>
                            <a:ext uri="{FF2B5EF4-FFF2-40B4-BE49-F238E27FC236}">
                              <a16:creationId xmlns:a16="http://schemas.microsoft.com/office/drawing/2014/main" id="{2B8BF493-75E2-45A9-B0A7-7E95A210F4D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782" y="2845"/>
                          <a:ext cx="2370" cy="78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96" name="Line 1072">
                          <a:extLst>
                            <a:ext uri="{FF2B5EF4-FFF2-40B4-BE49-F238E27FC236}">
                              <a16:creationId xmlns:a16="http://schemas.microsoft.com/office/drawing/2014/main" id="{1BF0399A-EBA2-4D66-A7C3-D82DAFD5D1B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960" y="1992"/>
                          <a:ext cx="1530" cy="1443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97" name="Line 1073">
                          <a:extLst>
                            <a:ext uri="{FF2B5EF4-FFF2-40B4-BE49-F238E27FC236}">
                              <a16:creationId xmlns:a16="http://schemas.microsoft.com/office/drawing/2014/main" id="{3739D187-E4BF-42FE-B972-FDD4C3543E7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2014" y="1727"/>
                          <a:ext cx="1219" cy="162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298" name="Freeform 1074">
                          <a:extLst>
                            <a:ext uri="{FF2B5EF4-FFF2-40B4-BE49-F238E27FC236}">
                              <a16:creationId xmlns:a16="http://schemas.microsoft.com/office/drawing/2014/main" id="{DED810AC-B661-4B58-9240-ACCCF9688AAA}"/>
                            </a:ext>
                          </a:extLst>
                        </p:cNvPr>
                        <p:cNvSpPr>
                          <a:spLocks/>
                        </p:cNvSpPr>
                        <p:nvPr userDrawn="1"/>
                      </p:nvSpPr>
                      <p:spPr bwMode="hidden">
                        <a:xfrm>
                          <a:off x="0" y="2548"/>
                          <a:ext cx="1542" cy="1768"/>
                        </a:xfrm>
                        <a:custGeom>
                          <a:avLst/>
                          <a:gdLst>
                            <a:gd name="T0" fmla="*/ 909 w 1537"/>
                            <a:gd name="T1" fmla="*/ 1264 h 1768"/>
                            <a:gd name="T2" fmla="*/ 1058 w 1537"/>
                            <a:gd name="T3" fmla="*/ 1402 h 1768"/>
                            <a:gd name="T4" fmla="*/ 1214 w 1537"/>
                            <a:gd name="T5" fmla="*/ 1528 h 1768"/>
                            <a:gd name="T6" fmla="*/ 1369 w 1537"/>
                            <a:gd name="T7" fmla="*/ 1654 h 1768"/>
                            <a:gd name="T8" fmla="*/ 1531 w 1537"/>
                            <a:gd name="T9" fmla="*/ 1768 h 1768"/>
                            <a:gd name="T10" fmla="*/ 1537 w 1537"/>
                            <a:gd name="T11" fmla="*/ 1768 h 1768"/>
                            <a:gd name="T12" fmla="*/ 1375 w 1537"/>
                            <a:gd name="T13" fmla="*/ 1654 h 1768"/>
                            <a:gd name="T14" fmla="*/ 1220 w 1537"/>
                            <a:gd name="T15" fmla="*/ 1534 h 1768"/>
                            <a:gd name="T16" fmla="*/ 1064 w 1537"/>
                            <a:gd name="T17" fmla="*/ 1402 h 1768"/>
                            <a:gd name="T18" fmla="*/ 915 w 1537"/>
                            <a:gd name="T19" fmla="*/ 1258 h 1768"/>
                            <a:gd name="T20" fmla="*/ 765 w 1537"/>
                            <a:gd name="T21" fmla="*/ 1115 h 1768"/>
                            <a:gd name="T22" fmla="*/ 628 w 1537"/>
                            <a:gd name="T23" fmla="*/ 959 h 1768"/>
                            <a:gd name="T24" fmla="*/ 496 w 1537"/>
                            <a:gd name="T25" fmla="*/ 803 h 1768"/>
                            <a:gd name="T26" fmla="*/ 377 w 1537"/>
                            <a:gd name="T27" fmla="*/ 647 h 1768"/>
                            <a:gd name="T28" fmla="*/ 269 w 1537"/>
                            <a:gd name="T29" fmla="*/ 485 h 1768"/>
                            <a:gd name="T30" fmla="*/ 167 w 1537"/>
                            <a:gd name="T31" fmla="*/ 323 h 1768"/>
                            <a:gd name="T32" fmla="*/ 78 w 1537"/>
                            <a:gd name="T33" fmla="*/ 161 h 1768"/>
                            <a:gd name="T34" fmla="*/ 0 w 1537"/>
                            <a:gd name="T35" fmla="*/ 0 h 1768"/>
                            <a:gd name="T36" fmla="*/ 0 w 1537"/>
                            <a:gd name="T37" fmla="*/ 12 h 1768"/>
                            <a:gd name="T38" fmla="*/ 78 w 1537"/>
                            <a:gd name="T39" fmla="*/ 173 h 1768"/>
                            <a:gd name="T40" fmla="*/ 167 w 1537"/>
                            <a:gd name="T41" fmla="*/ 335 h 1768"/>
                            <a:gd name="T42" fmla="*/ 269 w 1537"/>
                            <a:gd name="T43" fmla="*/ 491 h 1768"/>
                            <a:gd name="T44" fmla="*/ 377 w 1537"/>
                            <a:gd name="T45" fmla="*/ 653 h 1768"/>
                            <a:gd name="T46" fmla="*/ 496 w 1537"/>
                            <a:gd name="T47" fmla="*/ 809 h 1768"/>
                            <a:gd name="T48" fmla="*/ 628 w 1537"/>
                            <a:gd name="T49" fmla="*/ 965 h 1768"/>
                            <a:gd name="T50" fmla="*/ 765 w 1537"/>
                            <a:gd name="T51" fmla="*/ 1121 h 1768"/>
                            <a:gd name="T52" fmla="*/ 909 w 1537"/>
                            <a:gd name="T53" fmla="*/ 1264 h 1768"/>
                            <a:gd name="T54" fmla="*/ 909 w 1537"/>
                            <a:gd name="T55" fmla="*/ 1264 h 176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</a:cxnLst>
                          <a:rect l="0" t="0" r="r" b="b"/>
                          <a:pathLst>
                            <a:path w="1537" h="1768">
                              <a:moveTo>
                                <a:pt x="909" y="1264"/>
                              </a:moveTo>
                              <a:lnTo>
                                <a:pt x="1058" y="1402"/>
                              </a:lnTo>
                              <a:lnTo>
                                <a:pt x="1214" y="1528"/>
                              </a:lnTo>
                              <a:lnTo>
                                <a:pt x="1369" y="1654"/>
                              </a:lnTo>
                              <a:lnTo>
                                <a:pt x="1531" y="1768"/>
                              </a:lnTo>
                              <a:lnTo>
                                <a:pt x="1537" y="1768"/>
                              </a:lnTo>
                              <a:lnTo>
                                <a:pt x="1375" y="1654"/>
                              </a:lnTo>
                              <a:lnTo>
                                <a:pt x="1220" y="1534"/>
                              </a:lnTo>
                              <a:lnTo>
                                <a:pt x="1064" y="1402"/>
                              </a:lnTo>
                              <a:lnTo>
                                <a:pt x="915" y="1258"/>
                              </a:lnTo>
                              <a:lnTo>
                                <a:pt x="765" y="1115"/>
                              </a:lnTo>
                              <a:lnTo>
                                <a:pt x="628" y="959"/>
                              </a:lnTo>
                              <a:lnTo>
                                <a:pt x="496" y="803"/>
                              </a:lnTo>
                              <a:lnTo>
                                <a:pt x="377" y="647"/>
                              </a:lnTo>
                              <a:lnTo>
                                <a:pt x="269" y="485"/>
                              </a:lnTo>
                              <a:lnTo>
                                <a:pt x="167" y="323"/>
                              </a:lnTo>
                              <a:lnTo>
                                <a:pt x="78" y="161"/>
                              </a:lnTo>
                              <a:lnTo>
                                <a:pt x="0" y="0"/>
                              </a:lnTo>
                              <a:lnTo>
                                <a:pt x="0" y="12"/>
                              </a:lnTo>
                              <a:lnTo>
                                <a:pt x="78" y="173"/>
                              </a:lnTo>
                              <a:lnTo>
                                <a:pt x="167" y="335"/>
                              </a:lnTo>
                              <a:lnTo>
                                <a:pt x="269" y="491"/>
                              </a:lnTo>
                              <a:lnTo>
                                <a:pt x="377" y="653"/>
                              </a:lnTo>
                              <a:lnTo>
                                <a:pt x="496" y="809"/>
                              </a:lnTo>
                              <a:lnTo>
                                <a:pt x="628" y="965"/>
                              </a:lnTo>
                              <a:lnTo>
                                <a:pt x="765" y="1121"/>
                              </a:lnTo>
                              <a:lnTo>
                                <a:pt x="909" y="1264"/>
                              </a:lnTo>
                              <a:lnTo>
                                <a:pt x="909" y="1264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grpSp>
                      <p:nvGrpSpPr>
                        <p:cNvPr id="53299" name="Group 1075">
                          <a:extLst>
                            <a:ext uri="{FF2B5EF4-FFF2-40B4-BE49-F238E27FC236}">
                              <a16:creationId xmlns:a16="http://schemas.microsoft.com/office/drawing/2014/main" id="{7EF5423A-6B35-48D3-A40F-845EE407C0D5}"/>
                            </a:ext>
                          </a:extLst>
                        </p:cNvPr>
                        <p:cNvGrpSpPr>
                          <a:grpSpLocks/>
                        </p:cNvGrpSpPr>
                        <p:nvPr userDrawn="1"/>
                      </p:nvGrpSpPr>
                      <p:grpSpPr bwMode="auto">
                        <a:xfrm>
                          <a:off x="0" y="1812"/>
                          <a:ext cx="3672" cy="2049"/>
                          <a:chOff x="5" y="1816"/>
                          <a:chExt cx="3672" cy="2049"/>
                        </a:xfrm>
                      </p:grpSpPr>
                      <p:sp>
                        <p:nvSpPr>
                          <p:cNvPr id="53300" name="Oval 1076">
                            <a:extLst>
                              <a:ext uri="{FF2B5EF4-FFF2-40B4-BE49-F238E27FC236}">
                                <a16:creationId xmlns:a16="http://schemas.microsoft.com/office/drawing/2014/main" id="{DA069C82-F444-4899-9E6B-8773E74FAE1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544" y="2872"/>
                            <a:ext cx="161" cy="280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01" name="Oval 1077">
                            <a:extLst>
                              <a:ext uri="{FF2B5EF4-FFF2-40B4-BE49-F238E27FC236}">
                                <a16:creationId xmlns:a16="http://schemas.microsoft.com/office/drawing/2014/main" id="{E1284EE0-EF18-4430-8A8C-4BEA7884FA0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490" y="2750"/>
                            <a:ext cx="281" cy="503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02" name="Oval 1078">
                            <a:extLst>
                              <a:ext uri="{FF2B5EF4-FFF2-40B4-BE49-F238E27FC236}">
                                <a16:creationId xmlns:a16="http://schemas.microsoft.com/office/drawing/2014/main" id="{84D74A9B-56B2-4E89-AC32-180BCD20CBDF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415" y="2563"/>
                            <a:ext cx="471" cy="813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03" name="Oval 1079">
                            <a:extLst>
                              <a:ext uri="{FF2B5EF4-FFF2-40B4-BE49-F238E27FC236}">
                                <a16:creationId xmlns:a16="http://schemas.microsoft.com/office/drawing/2014/main" id="{CCC00B5C-6342-4E75-9C42-2E7E73BC884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357" y="2400"/>
                            <a:ext cx="623" cy="1129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04" name="Oval 1080">
                            <a:extLst>
                              <a:ext uri="{FF2B5EF4-FFF2-40B4-BE49-F238E27FC236}">
                                <a16:creationId xmlns:a16="http://schemas.microsoft.com/office/drawing/2014/main" id="{6C9ECDE2-20AF-4E28-BA9A-7266706196E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295" y="2200"/>
                            <a:ext cx="786" cy="1467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05" name="Oval 1081">
                            <a:extLst>
                              <a:ext uri="{FF2B5EF4-FFF2-40B4-BE49-F238E27FC236}">
                                <a16:creationId xmlns:a16="http://schemas.microsoft.com/office/drawing/2014/main" id="{F9466289-1A96-4F95-BA0A-BB71F662EA3F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238" y="2040"/>
                            <a:ext cx="972" cy="1779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06" name="Oval 1082">
                            <a:extLst>
                              <a:ext uri="{FF2B5EF4-FFF2-40B4-BE49-F238E27FC236}">
                                <a16:creationId xmlns:a16="http://schemas.microsoft.com/office/drawing/2014/main" id="{6C693CAD-2750-4887-941A-20D741996F2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155" y="1868"/>
                            <a:ext cx="1167" cy="2094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07" name="Oval 1083">
                            <a:extLst>
                              <a:ext uri="{FF2B5EF4-FFF2-40B4-BE49-F238E27FC236}">
                                <a16:creationId xmlns:a16="http://schemas.microsoft.com/office/drawing/2014/main" id="{7A92EA0C-8B54-444C-AD31-27FE26B9D61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085" y="1698"/>
                            <a:ext cx="1346" cy="2398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08" name="Oval 1084">
                            <a:extLst>
                              <a:ext uri="{FF2B5EF4-FFF2-40B4-BE49-F238E27FC236}">
                                <a16:creationId xmlns:a16="http://schemas.microsoft.com/office/drawing/2014/main" id="{02CA74DD-BD57-4CD1-AAA4-9D8936B3D06C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998" y="1539"/>
                            <a:ext cx="1563" cy="2696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09" name="Oval 1085">
                            <a:extLst>
                              <a:ext uri="{FF2B5EF4-FFF2-40B4-BE49-F238E27FC236}">
                                <a16:creationId xmlns:a16="http://schemas.microsoft.com/office/drawing/2014/main" id="{D9BBDDAF-949B-461E-BA27-8818E11188F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933" y="1360"/>
                            <a:ext cx="1711" cy="3016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10" name="Oval 1086">
                            <a:extLst>
                              <a:ext uri="{FF2B5EF4-FFF2-40B4-BE49-F238E27FC236}">
                                <a16:creationId xmlns:a16="http://schemas.microsoft.com/office/drawing/2014/main" id="{FD49A46F-633A-4124-8BF4-BF00AF972178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65139">
                            <a:off x="877" y="1187"/>
                            <a:ext cx="1880" cy="3345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3311" name="Oval 1087">
                            <a:extLst>
                              <a:ext uri="{FF2B5EF4-FFF2-40B4-BE49-F238E27FC236}">
                                <a16:creationId xmlns:a16="http://schemas.microsoft.com/office/drawing/2014/main" id="{543303CA-4531-4D90-9EA7-FC82D3DC9158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780025">
                            <a:off x="816" y="1005"/>
                            <a:ext cx="2049" cy="3672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sp>
                      <p:nvSpPr>
                        <p:cNvPr id="53312" name="Line 1088">
                          <a:extLst>
                            <a:ext uri="{FF2B5EF4-FFF2-40B4-BE49-F238E27FC236}">
                              <a16:creationId xmlns:a16="http://schemas.microsoft.com/office/drawing/2014/main" id="{607B68CB-F4D8-485D-98FE-D9FE63EB76A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flipV="1">
                          <a:off x="1656" y="1164"/>
                          <a:ext cx="831" cy="177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13" name="Line 1089">
                          <a:extLst>
                            <a:ext uri="{FF2B5EF4-FFF2-40B4-BE49-F238E27FC236}">
                              <a16:creationId xmlns:a16="http://schemas.microsoft.com/office/drawing/2014/main" id="{E4916844-6D90-47B3-B8F0-309B27D5205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615780" flipV="1">
                          <a:off x="1811" y="1299"/>
                          <a:ext cx="819" cy="172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14" name="Line 1090">
                          <a:extLst>
                            <a:ext uri="{FF2B5EF4-FFF2-40B4-BE49-F238E27FC236}">
                              <a16:creationId xmlns:a16="http://schemas.microsoft.com/office/drawing/2014/main" id="{69EC6A00-AE24-4F1D-A784-C3340287EBA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139441" flipV="1">
                          <a:off x="1963" y="1148"/>
                          <a:ext cx="383" cy="189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15" name="Line 1091">
                          <a:extLst>
                            <a:ext uri="{FF2B5EF4-FFF2-40B4-BE49-F238E27FC236}">
                              <a16:creationId xmlns:a16="http://schemas.microsoft.com/office/drawing/2014/main" id="{274EB41F-619A-4C1F-80C7-6203DF92915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061104" flipV="1">
                          <a:off x="1921" y="1332"/>
                          <a:ext cx="744" cy="176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16" name="Line 1092">
                          <a:extLst>
                            <a:ext uri="{FF2B5EF4-FFF2-40B4-BE49-F238E27FC236}">
                              <a16:creationId xmlns:a16="http://schemas.microsoft.com/office/drawing/2014/main" id="{C023144F-AAC3-4F24-B0D6-326BB34CAFE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2202167" flipV="1">
                          <a:off x="2217" y="1314"/>
                          <a:ext cx="311" cy="191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17" name="Line 1093">
                          <a:extLst>
                            <a:ext uri="{FF2B5EF4-FFF2-40B4-BE49-F238E27FC236}">
                              <a16:creationId xmlns:a16="http://schemas.microsoft.com/office/drawing/2014/main" id="{2F45CE3E-FC91-47A9-AD5B-74C76C4E254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2039" y="1549"/>
                          <a:ext cx="895" cy="172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18" name="Line 1094">
                          <a:extLst>
                            <a:ext uri="{FF2B5EF4-FFF2-40B4-BE49-F238E27FC236}">
                              <a16:creationId xmlns:a16="http://schemas.microsoft.com/office/drawing/2014/main" id="{CA4DB5DA-EC1E-4F78-8AF3-D44656879F7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2024" y="1649"/>
                          <a:ext cx="1049" cy="166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19" name="Line 1095">
                          <a:extLst>
                            <a:ext uri="{FF2B5EF4-FFF2-40B4-BE49-F238E27FC236}">
                              <a16:creationId xmlns:a16="http://schemas.microsoft.com/office/drawing/2014/main" id="{67E5522D-FC56-4760-88E8-D6292CB8210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985" y="1876"/>
                          <a:ext cx="1357" cy="151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0" name="Line 1096">
                          <a:extLst>
                            <a:ext uri="{FF2B5EF4-FFF2-40B4-BE49-F238E27FC236}">
                              <a16:creationId xmlns:a16="http://schemas.microsoft.com/office/drawing/2014/main" id="{4264C859-CD51-4EBB-A664-7D7A3FCDEEB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936" y="2115"/>
                          <a:ext cx="1686" cy="135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1" name="Line 1097">
                          <a:extLst>
                            <a:ext uri="{FF2B5EF4-FFF2-40B4-BE49-F238E27FC236}">
                              <a16:creationId xmlns:a16="http://schemas.microsoft.com/office/drawing/2014/main" id="{D9253DC7-8138-497E-ACB2-CD87AF75385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897" y="2287"/>
                          <a:ext cx="1880" cy="122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2" name="Line 1098">
                          <a:extLst>
                            <a:ext uri="{FF2B5EF4-FFF2-40B4-BE49-F238E27FC236}">
                              <a16:creationId xmlns:a16="http://schemas.microsoft.com/office/drawing/2014/main" id="{2A2E6E32-97DC-4E54-8DD3-84ECE211FB4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855" y="2458"/>
                          <a:ext cx="2060" cy="109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3" name="Line 1099">
                          <a:extLst>
                            <a:ext uri="{FF2B5EF4-FFF2-40B4-BE49-F238E27FC236}">
                              <a16:creationId xmlns:a16="http://schemas.microsoft.com/office/drawing/2014/main" id="{90FB7EC6-50F5-417B-99BE-986F952B5BD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823" y="2640"/>
                          <a:ext cx="2224" cy="95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4" name="Line 1100">
                          <a:extLst>
                            <a:ext uri="{FF2B5EF4-FFF2-40B4-BE49-F238E27FC236}">
                              <a16:creationId xmlns:a16="http://schemas.microsoft.com/office/drawing/2014/main" id="{2082F088-8C3B-4EF9-B6A7-8BBED2454B3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737" y="3059"/>
                          <a:ext cx="2520" cy="61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5" name="Line 1101">
                          <a:extLst>
                            <a:ext uri="{FF2B5EF4-FFF2-40B4-BE49-F238E27FC236}">
                              <a16:creationId xmlns:a16="http://schemas.microsoft.com/office/drawing/2014/main" id="{3FD29B55-40A5-4D10-A0B4-9124DFDD5A0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24" y="3150"/>
                          <a:ext cx="472" cy="112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6" name="Line 1102">
                          <a:extLst>
                            <a:ext uri="{FF2B5EF4-FFF2-40B4-BE49-F238E27FC236}">
                              <a16:creationId xmlns:a16="http://schemas.microsoft.com/office/drawing/2014/main" id="{6D996DA2-C54D-4844-82E3-76D920C6295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121" y="2961"/>
                          <a:ext cx="220" cy="101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7" name="Line 1103">
                          <a:extLst>
                            <a:ext uri="{FF2B5EF4-FFF2-40B4-BE49-F238E27FC236}">
                              <a16:creationId xmlns:a16="http://schemas.microsoft.com/office/drawing/2014/main" id="{683A96B1-5A79-4773-ABC0-77EF3848A8C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041" y="2935"/>
                          <a:ext cx="304" cy="99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8" name="Line 1104">
                          <a:extLst>
                            <a:ext uri="{FF2B5EF4-FFF2-40B4-BE49-F238E27FC236}">
                              <a16:creationId xmlns:a16="http://schemas.microsoft.com/office/drawing/2014/main" id="{2D4F4C9E-42B5-4322-80D2-89F80BAD3D8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957" y="2910"/>
                          <a:ext cx="394" cy="97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29" name="Line 1105">
                          <a:extLst>
                            <a:ext uri="{FF2B5EF4-FFF2-40B4-BE49-F238E27FC236}">
                              <a16:creationId xmlns:a16="http://schemas.microsoft.com/office/drawing/2014/main" id="{DAFD748B-BCFE-4558-9589-CCCAC840BD12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880" y="2885"/>
                          <a:ext cx="478" cy="943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0" name="Line 1106">
                          <a:extLst>
                            <a:ext uri="{FF2B5EF4-FFF2-40B4-BE49-F238E27FC236}">
                              <a16:creationId xmlns:a16="http://schemas.microsoft.com/office/drawing/2014/main" id="{65FEE9AC-1BAF-499F-BB78-C7162AD4C99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801" y="2863"/>
                          <a:ext cx="561" cy="91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1" name="Line 1107">
                          <a:extLst>
                            <a:ext uri="{FF2B5EF4-FFF2-40B4-BE49-F238E27FC236}">
                              <a16:creationId xmlns:a16="http://schemas.microsoft.com/office/drawing/2014/main" id="{63ADB821-BCA3-4EA1-906B-110FD49050D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717" y="2836"/>
                          <a:ext cx="656" cy="87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2" name="Line 1108">
                          <a:extLst>
                            <a:ext uri="{FF2B5EF4-FFF2-40B4-BE49-F238E27FC236}">
                              <a16:creationId xmlns:a16="http://schemas.microsoft.com/office/drawing/2014/main" id="{A9A0798F-F614-44D2-B6FB-4A525DDFEFB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631" y="2810"/>
                          <a:ext cx="752" cy="84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3" name="Line 1109">
                          <a:extLst>
                            <a:ext uri="{FF2B5EF4-FFF2-40B4-BE49-F238E27FC236}">
                              <a16:creationId xmlns:a16="http://schemas.microsoft.com/office/drawing/2014/main" id="{D67CC99A-9D0B-4633-A687-8DF5C0AF4A4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462" y="2758"/>
                          <a:ext cx="946" cy="75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4" name="Line 1110">
                          <a:extLst>
                            <a:ext uri="{FF2B5EF4-FFF2-40B4-BE49-F238E27FC236}">
                              <a16:creationId xmlns:a16="http://schemas.microsoft.com/office/drawing/2014/main" id="{01B2DA92-5D56-49DF-A1E3-B30205E120A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365" y="2729"/>
                          <a:ext cx="1058" cy="69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5" name="Line 1111">
                          <a:extLst>
                            <a:ext uri="{FF2B5EF4-FFF2-40B4-BE49-F238E27FC236}">
                              <a16:creationId xmlns:a16="http://schemas.microsoft.com/office/drawing/2014/main" id="{2B386E89-C676-485E-AE10-58959AE0673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265" y="2697"/>
                          <a:ext cx="1174" cy="63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6" name="Line 1112">
                          <a:extLst>
                            <a:ext uri="{FF2B5EF4-FFF2-40B4-BE49-F238E27FC236}">
                              <a16:creationId xmlns:a16="http://schemas.microsoft.com/office/drawing/2014/main" id="{B30C338C-F458-4DE0-A036-8E578301E5D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55" y="2632"/>
                          <a:ext cx="1431" cy="48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7" name="Line 1113">
                          <a:extLst>
                            <a:ext uri="{FF2B5EF4-FFF2-40B4-BE49-F238E27FC236}">
                              <a16:creationId xmlns:a16="http://schemas.microsoft.com/office/drawing/2014/main" id="{3405EE10-C5DA-4BCD-A3A2-7A3FAD69809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-1" y="2607"/>
                          <a:ext cx="1513" cy="37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8" name="Line 1114">
                          <a:extLst>
                            <a:ext uri="{FF2B5EF4-FFF2-40B4-BE49-F238E27FC236}">
                              <a16:creationId xmlns:a16="http://schemas.microsoft.com/office/drawing/2014/main" id="{2F6E13DC-F08D-423D-9F11-C6BAFE5B952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-72" y="2570"/>
                          <a:ext cx="1648" cy="10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39" name="Line 1115">
                          <a:extLst>
                            <a:ext uri="{FF2B5EF4-FFF2-40B4-BE49-F238E27FC236}">
                              <a16:creationId xmlns:a16="http://schemas.microsoft.com/office/drawing/2014/main" id="{108C287F-9F4C-462C-873D-EDEA5B49B19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237" y="1095"/>
                          <a:ext cx="2219" cy="136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40" name="Line 1116">
                          <a:extLst>
                            <a:ext uri="{FF2B5EF4-FFF2-40B4-BE49-F238E27FC236}">
                              <a16:creationId xmlns:a16="http://schemas.microsoft.com/office/drawing/2014/main" id="{00FDB23B-3243-409B-8381-80955B7073C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43" y="962"/>
                          <a:ext cx="2071" cy="154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41" name="Line 1117">
                          <a:extLst>
                            <a:ext uri="{FF2B5EF4-FFF2-40B4-BE49-F238E27FC236}">
                              <a16:creationId xmlns:a16="http://schemas.microsoft.com/office/drawing/2014/main" id="{50E92E3A-ADEC-4105-9D63-6D69F4B01FE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418" y="826"/>
                          <a:ext cx="1672" cy="178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42" name="Line 1118">
                          <a:extLst>
                            <a:ext uri="{FF2B5EF4-FFF2-40B4-BE49-F238E27FC236}">
                              <a16:creationId xmlns:a16="http://schemas.microsoft.com/office/drawing/2014/main" id="{8CBC5ECC-76B1-4B62-83DF-32195545F56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634" y="808"/>
                          <a:ext cx="1473" cy="185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43" name="Line 1119">
                          <a:extLst>
                            <a:ext uri="{FF2B5EF4-FFF2-40B4-BE49-F238E27FC236}">
                              <a16:creationId xmlns:a16="http://schemas.microsoft.com/office/drawing/2014/main" id="{0B065303-8B74-4A4E-92FB-888CA0A191E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094" y="827"/>
                          <a:ext cx="1030" cy="194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44" name="Line 1120">
                          <a:extLst>
                            <a:ext uri="{FF2B5EF4-FFF2-40B4-BE49-F238E27FC236}">
                              <a16:creationId xmlns:a16="http://schemas.microsoft.com/office/drawing/2014/main" id="{39E452D0-5153-4AAA-8004-697383A664C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302" y="857"/>
                          <a:ext cx="829" cy="197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45" name="Line 1121">
                          <a:extLst>
                            <a:ext uri="{FF2B5EF4-FFF2-40B4-BE49-F238E27FC236}">
                              <a16:creationId xmlns:a16="http://schemas.microsoft.com/office/drawing/2014/main" id="{00B41117-EC17-45C2-8564-AC370DC4539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496" y="901"/>
                          <a:ext cx="633" cy="197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46" name="Line 1122">
                          <a:extLst>
                            <a:ext uri="{FF2B5EF4-FFF2-40B4-BE49-F238E27FC236}">
                              <a16:creationId xmlns:a16="http://schemas.microsoft.com/office/drawing/2014/main" id="{AC2461E9-97D9-4AB5-BCC4-C80C45CD87F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679" y="952"/>
                          <a:ext cx="447" cy="197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3347" name="Line 1123">
                          <a:extLst>
                            <a:ext uri="{FF2B5EF4-FFF2-40B4-BE49-F238E27FC236}">
                              <a16:creationId xmlns:a16="http://schemas.microsoft.com/office/drawing/2014/main" id="{2E3A7F85-C136-45AE-A155-F81F13BD2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859" y="1013"/>
                          <a:ext cx="261" cy="196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3348" name="Group 1124">
                <a:extLst>
                  <a:ext uri="{FF2B5EF4-FFF2-40B4-BE49-F238E27FC236}">
                    <a16:creationId xmlns:a16="http://schemas.microsoft.com/office/drawing/2014/main" id="{4DCE255B-AFE9-4DA7-BE68-4EA7B7754FF3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402" y="1454"/>
                <a:ext cx="2787" cy="2866"/>
                <a:chOff x="2" y="1454"/>
                <a:chExt cx="2787" cy="2866"/>
              </a:xfrm>
            </p:grpSpPr>
            <p:sp>
              <p:nvSpPr>
                <p:cNvPr id="53349" name="Line 1125">
                  <a:extLst>
                    <a:ext uri="{FF2B5EF4-FFF2-40B4-BE49-F238E27FC236}">
                      <a16:creationId xmlns:a16="http://schemas.microsoft.com/office/drawing/2014/main" id="{23643B46-2A7E-49C2-A637-0DB27B510224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hidden">
                <a:xfrm rot="1678521" flipV="1">
                  <a:off x="2057" y="1454"/>
                  <a:ext cx="732" cy="177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3350" name="Line 1126">
                  <a:extLst>
                    <a:ext uri="{FF2B5EF4-FFF2-40B4-BE49-F238E27FC236}">
                      <a16:creationId xmlns:a16="http://schemas.microsoft.com/office/drawing/2014/main" id="{FD895E80-CBD3-49D3-801A-4C3CCB070659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hidden">
                <a:xfrm flipH="1" flipV="1">
                  <a:off x="870" y="3854"/>
                  <a:ext cx="223" cy="463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grpSp>
              <p:nvGrpSpPr>
                <p:cNvPr id="53351" name="Group 1127">
                  <a:extLst>
                    <a:ext uri="{FF2B5EF4-FFF2-40B4-BE49-F238E27FC236}">
                      <a16:creationId xmlns:a16="http://schemas.microsoft.com/office/drawing/2014/main" id="{36D975F6-9D72-4512-94B1-5A253B511FAC}"/>
                    </a:ext>
                  </a:extLst>
                </p:cNvPr>
                <p:cNvGrpSpPr>
                  <a:grpSpLocks/>
                </p:cNvGrpSpPr>
                <p:nvPr userDrawn="1"/>
              </p:nvGrpSpPr>
              <p:grpSpPr bwMode="auto">
                <a:xfrm>
                  <a:off x="2" y="2738"/>
                  <a:ext cx="1317" cy="1582"/>
                  <a:chOff x="2" y="2738"/>
                  <a:chExt cx="1317" cy="1582"/>
                </a:xfrm>
              </p:grpSpPr>
              <p:sp>
                <p:nvSpPr>
                  <p:cNvPr id="53352" name="Line 1128">
                    <a:extLst>
                      <a:ext uri="{FF2B5EF4-FFF2-40B4-BE49-F238E27FC236}">
                        <a16:creationId xmlns:a16="http://schemas.microsoft.com/office/drawing/2014/main" id="{1E598ABB-2482-4790-98F1-8A3344AB6332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>
                    <a:off x="697" y="3855"/>
                    <a:ext cx="173" cy="187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353" name="Freeform 1129">
                    <a:extLst>
                      <a:ext uri="{FF2B5EF4-FFF2-40B4-BE49-F238E27FC236}">
                        <a16:creationId xmlns:a16="http://schemas.microsoft.com/office/drawing/2014/main" id="{3D48E352-0A91-4673-A374-C5AE1A6DB93F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hidden">
                  <a:xfrm>
                    <a:off x="2" y="3218"/>
                    <a:ext cx="1006" cy="1102"/>
                  </a:xfrm>
                  <a:custGeom>
                    <a:avLst/>
                    <a:gdLst>
                      <a:gd name="T0" fmla="*/ 1006 w 1006"/>
                      <a:gd name="T1" fmla="*/ 1102 h 1102"/>
                      <a:gd name="T2" fmla="*/ 696 w 1006"/>
                      <a:gd name="T3" fmla="*/ 823 h 1102"/>
                      <a:gd name="T4" fmla="*/ 333 w 1006"/>
                      <a:gd name="T5" fmla="*/ 447 h 1102"/>
                      <a:gd name="T6" fmla="*/ 51 w 1006"/>
                      <a:gd name="T7" fmla="*/ 76 h 1102"/>
                      <a:gd name="T8" fmla="*/ 0 w 1006"/>
                      <a:gd name="T9" fmla="*/ 0 h 1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06" h="1102">
                        <a:moveTo>
                          <a:pt x="1006" y="1102"/>
                        </a:moveTo>
                        <a:lnTo>
                          <a:pt x="696" y="823"/>
                        </a:lnTo>
                        <a:lnTo>
                          <a:pt x="333" y="447"/>
                        </a:lnTo>
                        <a:lnTo>
                          <a:pt x="51" y="7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accent2"/>
                    </a:solidFill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354" name="Line 1130">
                    <a:extLst>
                      <a:ext uri="{FF2B5EF4-FFF2-40B4-BE49-F238E27FC236}">
                        <a16:creationId xmlns:a16="http://schemas.microsoft.com/office/drawing/2014/main" id="{39A3A29F-CAFE-4778-997E-159D5470F7B4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>
                    <a:off x="1242" y="4231"/>
                    <a:ext cx="77" cy="88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355" name="Line 1131">
                    <a:extLst>
                      <a:ext uri="{FF2B5EF4-FFF2-40B4-BE49-F238E27FC236}">
                        <a16:creationId xmlns:a16="http://schemas.microsoft.com/office/drawing/2014/main" id="{9101A476-D11E-4AB9-9B07-436EBF8DE7B3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 flipV="1">
                    <a:off x="340" y="3668"/>
                    <a:ext cx="532" cy="185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356" name="Line 1132">
                    <a:extLst>
                      <a:ext uri="{FF2B5EF4-FFF2-40B4-BE49-F238E27FC236}">
                        <a16:creationId xmlns:a16="http://schemas.microsoft.com/office/drawing/2014/main" id="{2936F394-DA68-4B4F-8C72-B70AA9553E4D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 flipV="1">
                    <a:off x="237" y="3101"/>
                    <a:ext cx="101" cy="567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357" name="Line 1133">
                    <a:extLst>
                      <a:ext uri="{FF2B5EF4-FFF2-40B4-BE49-F238E27FC236}">
                        <a16:creationId xmlns:a16="http://schemas.microsoft.com/office/drawing/2014/main" id="{280BD08E-FD40-430D-825A-CBE619D9E39E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 flipV="1">
                    <a:off x="2" y="3009"/>
                    <a:ext cx="235" cy="92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358" name="Line 1134">
                    <a:extLst>
                      <a:ext uri="{FF2B5EF4-FFF2-40B4-BE49-F238E27FC236}">
                        <a16:creationId xmlns:a16="http://schemas.microsoft.com/office/drawing/2014/main" id="{12759E4B-F82C-4B23-9D78-F1B3CE1EAF2E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V="1">
                    <a:off x="54" y="3101"/>
                    <a:ext cx="182" cy="19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359" name="Line 1135">
                    <a:extLst>
                      <a:ext uri="{FF2B5EF4-FFF2-40B4-BE49-F238E27FC236}">
                        <a16:creationId xmlns:a16="http://schemas.microsoft.com/office/drawing/2014/main" id="{4531F880-D366-4E12-89BB-82D7E58C8D72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>
                    <a:off x="336" y="3476"/>
                    <a:ext cx="176" cy="192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3360" name="Line 1136">
                    <a:extLst>
                      <a:ext uri="{FF2B5EF4-FFF2-40B4-BE49-F238E27FC236}">
                        <a16:creationId xmlns:a16="http://schemas.microsoft.com/office/drawing/2014/main" id="{87BC6AF9-CB91-49C7-BAD5-D24C02033A50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V="1">
                    <a:off x="3" y="2738"/>
                    <a:ext cx="14" cy="23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</p:grpSp>
        </p:grpSp>
        <p:grpSp>
          <p:nvGrpSpPr>
            <p:cNvPr id="53361" name="Group 1137">
              <a:extLst>
                <a:ext uri="{FF2B5EF4-FFF2-40B4-BE49-F238E27FC236}">
                  <a16:creationId xmlns:a16="http://schemas.microsoft.com/office/drawing/2014/main" id="{7F19E4A2-195F-40A1-975F-E5DB8089D71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6" y="1326"/>
              <a:ext cx="3325" cy="2948"/>
              <a:chOff x="16" y="1326"/>
              <a:chExt cx="3325" cy="2948"/>
            </a:xfrm>
          </p:grpSpPr>
          <p:sp>
            <p:nvSpPr>
              <p:cNvPr id="53362" name="Freeform 1138">
                <a:extLst>
                  <a:ext uri="{FF2B5EF4-FFF2-40B4-BE49-F238E27FC236}">
                    <a16:creationId xmlns:a16="http://schemas.microsoft.com/office/drawing/2014/main" id="{BC9EE4E7-C66D-4CF5-9A33-49A7DE43ADE1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6" y="2656"/>
                <a:ext cx="1440" cy="1618"/>
              </a:xfrm>
              <a:custGeom>
                <a:avLst/>
                <a:gdLst>
                  <a:gd name="T0" fmla="*/ 873 w 1435"/>
                  <a:gd name="T1" fmla="*/ 1150 h 1618"/>
                  <a:gd name="T2" fmla="*/ 741 w 1435"/>
                  <a:gd name="T3" fmla="*/ 1019 h 1618"/>
                  <a:gd name="T4" fmla="*/ 610 w 1435"/>
                  <a:gd name="T5" fmla="*/ 875 h 1618"/>
                  <a:gd name="T6" fmla="*/ 490 w 1435"/>
                  <a:gd name="T7" fmla="*/ 737 h 1618"/>
                  <a:gd name="T8" fmla="*/ 377 w 1435"/>
                  <a:gd name="T9" fmla="*/ 593 h 1618"/>
                  <a:gd name="T10" fmla="*/ 275 w 1435"/>
                  <a:gd name="T11" fmla="*/ 443 h 1618"/>
                  <a:gd name="T12" fmla="*/ 173 w 1435"/>
                  <a:gd name="T13" fmla="*/ 299 h 1618"/>
                  <a:gd name="T14" fmla="*/ 84 w 1435"/>
                  <a:gd name="T15" fmla="*/ 149 h 1618"/>
                  <a:gd name="T16" fmla="*/ 0 w 1435"/>
                  <a:gd name="T17" fmla="*/ 0 h 1618"/>
                  <a:gd name="T18" fmla="*/ 0 w 1435"/>
                  <a:gd name="T19" fmla="*/ 11 h 1618"/>
                  <a:gd name="T20" fmla="*/ 84 w 1435"/>
                  <a:gd name="T21" fmla="*/ 155 h 1618"/>
                  <a:gd name="T22" fmla="*/ 173 w 1435"/>
                  <a:gd name="T23" fmla="*/ 305 h 1618"/>
                  <a:gd name="T24" fmla="*/ 269 w 1435"/>
                  <a:gd name="T25" fmla="*/ 449 h 1618"/>
                  <a:gd name="T26" fmla="*/ 377 w 1435"/>
                  <a:gd name="T27" fmla="*/ 593 h 1618"/>
                  <a:gd name="T28" fmla="*/ 490 w 1435"/>
                  <a:gd name="T29" fmla="*/ 737 h 1618"/>
                  <a:gd name="T30" fmla="*/ 610 w 1435"/>
                  <a:gd name="T31" fmla="*/ 881 h 1618"/>
                  <a:gd name="T32" fmla="*/ 735 w 1435"/>
                  <a:gd name="T33" fmla="*/ 1019 h 1618"/>
                  <a:gd name="T34" fmla="*/ 873 w 1435"/>
                  <a:gd name="T35" fmla="*/ 1150 h 1618"/>
                  <a:gd name="T36" fmla="*/ 1010 w 1435"/>
                  <a:gd name="T37" fmla="*/ 1276 h 1618"/>
                  <a:gd name="T38" fmla="*/ 1148 w 1435"/>
                  <a:gd name="T39" fmla="*/ 1396 h 1618"/>
                  <a:gd name="T40" fmla="*/ 1286 w 1435"/>
                  <a:gd name="T41" fmla="*/ 1510 h 1618"/>
                  <a:gd name="T42" fmla="*/ 1429 w 1435"/>
                  <a:gd name="T43" fmla="*/ 1618 h 1618"/>
                  <a:gd name="T44" fmla="*/ 1435 w 1435"/>
                  <a:gd name="T45" fmla="*/ 1618 h 1618"/>
                  <a:gd name="T46" fmla="*/ 1292 w 1435"/>
                  <a:gd name="T47" fmla="*/ 1510 h 1618"/>
                  <a:gd name="T48" fmla="*/ 1154 w 1435"/>
                  <a:gd name="T49" fmla="*/ 1396 h 1618"/>
                  <a:gd name="T50" fmla="*/ 1010 w 1435"/>
                  <a:gd name="T51" fmla="*/ 1276 h 1618"/>
                  <a:gd name="T52" fmla="*/ 873 w 1435"/>
                  <a:gd name="T53" fmla="*/ 1150 h 1618"/>
                  <a:gd name="T54" fmla="*/ 873 w 1435"/>
                  <a:gd name="T55" fmla="*/ 1150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35" h="1618">
                    <a:moveTo>
                      <a:pt x="873" y="1150"/>
                    </a:moveTo>
                    <a:lnTo>
                      <a:pt x="741" y="1019"/>
                    </a:lnTo>
                    <a:lnTo>
                      <a:pt x="610" y="875"/>
                    </a:lnTo>
                    <a:lnTo>
                      <a:pt x="490" y="737"/>
                    </a:lnTo>
                    <a:lnTo>
                      <a:pt x="377" y="593"/>
                    </a:lnTo>
                    <a:lnTo>
                      <a:pt x="275" y="443"/>
                    </a:lnTo>
                    <a:lnTo>
                      <a:pt x="173" y="299"/>
                    </a:lnTo>
                    <a:lnTo>
                      <a:pt x="84" y="149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84" y="155"/>
                    </a:lnTo>
                    <a:lnTo>
                      <a:pt x="173" y="305"/>
                    </a:lnTo>
                    <a:lnTo>
                      <a:pt x="269" y="449"/>
                    </a:lnTo>
                    <a:lnTo>
                      <a:pt x="377" y="593"/>
                    </a:lnTo>
                    <a:lnTo>
                      <a:pt x="490" y="737"/>
                    </a:lnTo>
                    <a:lnTo>
                      <a:pt x="610" y="881"/>
                    </a:lnTo>
                    <a:lnTo>
                      <a:pt x="735" y="1019"/>
                    </a:lnTo>
                    <a:lnTo>
                      <a:pt x="873" y="1150"/>
                    </a:lnTo>
                    <a:lnTo>
                      <a:pt x="1010" y="1276"/>
                    </a:lnTo>
                    <a:lnTo>
                      <a:pt x="1148" y="1396"/>
                    </a:lnTo>
                    <a:lnTo>
                      <a:pt x="1286" y="1510"/>
                    </a:lnTo>
                    <a:lnTo>
                      <a:pt x="1429" y="1618"/>
                    </a:lnTo>
                    <a:lnTo>
                      <a:pt x="1435" y="1618"/>
                    </a:lnTo>
                    <a:lnTo>
                      <a:pt x="1292" y="1510"/>
                    </a:lnTo>
                    <a:lnTo>
                      <a:pt x="1154" y="1396"/>
                    </a:lnTo>
                    <a:lnTo>
                      <a:pt x="1010" y="1276"/>
                    </a:lnTo>
                    <a:lnTo>
                      <a:pt x="873" y="1150"/>
                    </a:lnTo>
                    <a:lnTo>
                      <a:pt x="873" y="11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3363" name="Freeform 1139">
                <a:extLst>
                  <a:ext uri="{FF2B5EF4-FFF2-40B4-BE49-F238E27FC236}">
                    <a16:creationId xmlns:a16="http://schemas.microsoft.com/office/drawing/2014/main" id="{9DE5CDD1-28EC-440C-A064-D9996C9D3692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6" y="2260"/>
                <a:ext cx="1673" cy="2014"/>
              </a:xfrm>
              <a:custGeom>
                <a:avLst/>
                <a:gdLst>
                  <a:gd name="T0" fmla="*/ 957 w 1668"/>
                  <a:gd name="T1" fmla="*/ 1463 h 2014"/>
                  <a:gd name="T2" fmla="*/ 789 w 1668"/>
                  <a:gd name="T3" fmla="*/ 1289 h 2014"/>
                  <a:gd name="T4" fmla="*/ 634 w 1668"/>
                  <a:gd name="T5" fmla="*/ 1115 h 2014"/>
                  <a:gd name="T6" fmla="*/ 490 w 1668"/>
                  <a:gd name="T7" fmla="*/ 929 h 2014"/>
                  <a:gd name="T8" fmla="*/ 365 w 1668"/>
                  <a:gd name="T9" fmla="*/ 743 h 2014"/>
                  <a:gd name="T10" fmla="*/ 251 w 1668"/>
                  <a:gd name="T11" fmla="*/ 557 h 2014"/>
                  <a:gd name="T12" fmla="*/ 149 w 1668"/>
                  <a:gd name="T13" fmla="*/ 372 h 2014"/>
                  <a:gd name="T14" fmla="*/ 66 w 1668"/>
                  <a:gd name="T15" fmla="*/ 186 h 2014"/>
                  <a:gd name="T16" fmla="*/ 0 w 1668"/>
                  <a:gd name="T17" fmla="*/ 0 h 2014"/>
                  <a:gd name="T18" fmla="*/ 0 w 1668"/>
                  <a:gd name="T19" fmla="*/ 12 h 2014"/>
                  <a:gd name="T20" fmla="*/ 66 w 1668"/>
                  <a:gd name="T21" fmla="*/ 198 h 2014"/>
                  <a:gd name="T22" fmla="*/ 149 w 1668"/>
                  <a:gd name="T23" fmla="*/ 384 h 2014"/>
                  <a:gd name="T24" fmla="*/ 251 w 1668"/>
                  <a:gd name="T25" fmla="*/ 569 h 2014"/>
                  <a:gd name="T26" fmla="*/ 365 w 1668"/>
                  <a:gd name="T27" fmla="*/ 755 h 2014"/>
                  <a:gd name="T28" fmla="*/ 490 w 1668"/>
                  <a:gd name="T29" fmla="*/ 935 h 2014"/>
                  <a:gd name="T30" fmla="*/ 634 w 1668"/>
                  <a:gd name="T31" fmla="*/ 1115 h 2014"/>
                  <a:gd name="T32" fmla="*/ 789 w 1668"/>
                  <a:gd name="T33" fmla="*/ 1295 h 2014"/>
                  <a:gd name="T34" fmla="*/ 957 w 1668"/>
                  <a:gd name="T35" fmla="*/ 1463 h 2014"/>
                  <a:gd name="T36" fmla="*/ 1130 w 1668"/>
                  <a:gd name="T37" fmla="*/ 1618 h 2014"/>
                  <a:gd name="T38" fmla="*/ 1303 w 1668"/>
                  <a:gd name="T39" fmla="*/ 1762 h 2014"/>
                  <a:gd name="T40" fmla="*/ 1483 w 1668"/>
                  <a:gd name="T41" fmla="*/ 1894 h 2014"/>
                  <a:gd name="T42" fmla="*/ 1662 w 1668"/>
                  <a:gd name="T43" fmla="*/ 2014 h 2014"/>
                  <a:gd name="T44" fmla="*/ 1668 w 1668"/>
                  <a:gd name="T45" fmla="*/ 2014 h 2014"/>
                  <a:gd name="T46" fmla="*/ 1483 w 1668"/>
                  <a:gd name="T47" fmla="*/ 1894 h 2014"/>
                  <a:gd name="T48" fmla="*/ 1303 w 1668"/>
                  <a:gd name="T49" fmla="*/ 1762 h 2014"/>
                  <a:gd name="T50" fmla="*/ 1130 w 1668"/>
                  <a:gd name="T51" fmla="*/ 1618 h 2014"/>
                  <a:gd name="T52" fmla="*/ 957 w 1668"/>
                  <a:gd name="T53" fmla="*/ 1463 h 2014"/>
                  <a:gd name="T54" fmla="*/ 957 w 1668"/>
                  <a:gd name="T55" fmla="*/ 1463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68" h="2014">
                    <a:moveTo>
                      <a:pt x="957" y="1463"/>
                    </a:moveTo>
                    <a:lnTo>
                      <a:pt x="789" y="1289"/>
                    </a:lnTo>
                    <a:lnTo>
                      <a:pt x="634" y="1115"/>
                    </a:lnTo>
                    <a:lnTo>
                      <a:pt x="490" y="929"/>
                    </a:lnTo>
                    <a:lnTo>
                      <a:pt x="365" y="743"/>
                    </a:lnTo>
                    <a:lnTo>
                      <a:pt x="251" y="557"/>
                    </a:lnTo>
                    <a:lnTo>
                      <a:pt x="149" y="372"/>
                    </a:lnTo>
                    <a:lnTo>
                      <a:pt x="66" y="186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6" y="198"/>
                    </a:lnTo>
                    <a:lnTo>
                      <a:pt x="149" y="384"/>
                    </a:lnTo>
                    <a:lnTo>
                      <a:pt x="251" y="569"/>
                    </a:lnTo>
                    <a:lnTo>
                      <a:pt x="365" y="755"/>
                    </a:lnTo>
                    <a:lnTo>
                      <a:pt x="490" y="935"/>
                    </a:lnTo>
                    <a:lnTo>
                      <a:pt x="634" y="1115"/>
                    </a:lnTo>
                    <a:lnTo>
                      <a:pt x="789" y="1295"/>
                    </a:lnTo>
                    <a:lnTo>
                      <a:pt x="957" y="1463"/>
                    </a:lnTo>
                    <a:lnTo>
                      <a:pt x="1130" y="1618"/>
                    </a:lnTo>
                    <a:lnTo>
                      <a:pt x="1303" y="1762"/>
                    </a:lnTo>
                    <a:lnTo>
                      <a:pt x="1483" y="1894"/>
                    </a:lnTo>
                    <a:lnTo>
                      <a:pt x="1662" y="2014"/>
                    </a:lnTo>
                    <a:lnTo>
                      <a:pt x="1668" y="2014"/>
                    </a:lnTo>
                    <a:lnTo>
                      <a:pt x="1483" y="1894"/>
                    </a:lnTo>
                    <a:lnTo>
                      <a:pt x="1303" y="1762"/>
                    </a:lnTo>
                    <a:lnTo>
                      <a:pt x="1130" y="1618"/>
                    </a:lnTo>
                    <a:lnTo>
                      <a:pt x="957" y="1463"/>
                    </a:lnTo>
                    <a:lnTo>
                      <a:pt x="957" y="14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3364" name="Rectangle 1140">
                <a:extLst>
                  <a:ext uri="{FF2B5EF4-FFF2-40B4-BE49-F238E27FC236}">
                    <a16:creationId xmlns:a16="http://schemas.microsoft.com/office/drawing/2014/main" id="{64F1B39A-30F1-4AE3-AEBC-4BB7C84D94E2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rot="-2488720">
                <a:off x="1988" y="1919"/>
                <a:ext cx="1353" cy="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3365" name="Rectangle 1141">
                <a:extLst>
                  <a:ext uri="{FF2B5EF4-FFF2-40B4-BE49-F238E27FC236}">
                    <a16:creationId xmlns:a16="http://schemas.microsoft.com/office/drawing/2014/main" id="{8AB1A5F6-0334-47AB-81AB-C050A9DD40CB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rot="-5087790">
                <a:off x="1964" y="2613"/>
                <a:ext cx="2217" cy="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3366" name="Rectangle 1142">
                <a:extLst>
                  <a:ext uri="{FF2B5EF4-FFF2-40B4-BE49-F238E27FC236}">
                    <a16:creationId xmlns:a16="http://schemas.microsoft.com/office/drawing/2014/main" id="{90CDB118-B054-4490-98ED-A0AA881DEF4E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rot="-3417299">
                <a:off x="1019" y="2694"/>
                <a:ext cx="2678" cy="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3367" name="Rectangle 1143">
                <a:extLst>
                  <a:ext uri="{FF2B5EF4-FFF2-40B4-BE49-F238E27FC236}">
                    <a16:creationId xmlns:a16="http://schemas.microsoft.com/office/drawing/2014/main" id="{A6D1CBCD-868B-4A45-9E4B-40A638B79490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rot="-835848">
                <a:off x="688" y="1748"/>
                <a:ext cx="2390" cy="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53368" name="Group 1144">
                <a:extLst>
                  <a:ext uri="{FF2B5EF4-FFF2-40B4-BE49-F238E27FC236}">
                    <a16:creationId xmlns:a16="http://schemas.microsoft.com/office/drawing/2014/main" id="{6B6F87A8-8864-4D6E-8FBF-D99163C15B2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46" y="1326"/>
                <a:ext cx="259" cy="299"/>
                <a:chOff x="3042" y="1265"/>
                <a:chExt cx="367" cy="424"/>
              </a:xfrm>
            </p:grpSpPr>
            <p:sp>
              <p:nvSpPr>
                <p:cNvPr id="53369" name="Oval 1145">
                  <a:extLst>
                    <a:ext uri="{FF2B5EF4-FFF2-40B4-BE49-F238E27FC236}">
                      <a16:creationId xmlns:a16="http://schemas.microsoft.com/office/drawing/2014/main" id="{ECDC895D-1A52-4C7F-923B-72E5D418320D}"/>
                    </a:ext>
                  </a:extLst>
                </p:cNvPr>
                <p:cNvSpPr>
                  <a:spLocks noChangeAspect="1" noChangeArrowheads="1"/>
                </p:cNvSpPr>
                <p:nvPr userDrawn="1"/>
              </p:nvSpPr>
              <p:spPr bwMode="hidden">
                <a:xfrm rot="2828979">
                  <a:off x="2982" y="1467"/>
                  <a:ext cx="282" cy="16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3370" name="Freeform 1146">
                  <a:extLst>
                    <a:ext uri="{FF2B5EF4-FFF2-40B4-BE49-F238E27FC236}">
                      <a16:creationId xmlns:a16="http://schemas.microsoft.com/office/drawing/2014/main" id="{65F841FB-0052-44C7-96C4-6F00C8F058A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hidden">
                <a:xfrm>
                  <a:off x="3070" y="1374"/>
                  <a:ext cx="227" cy="222"/>
                </a:xfrm>
                <a:custGeom>
                  <a:avLst/>
                  <a:gdLst>
                    <a:gd name="T0" fmla="*/ 227 w 227"/>
                    <a:gd name="T1" fmla="*/ 134 h 222"/>
                    <a:gd name="T2" fmla="*/ 203 w 227"/>
                    <a:gd name="T3" fmla="*/ 144 h 222"/>
                    <a:gd name="T4" fmla="*/ 179 w 227"/>
                    <a:gd name="T5" fmla="*/ 138 h 222"/>
                    <a:gd name="T6" fmla="*/ 149 w 227"/>
                    <a:gd name="T7" fmla="*/ 126 h 222"/>
                    <a:gd name="T8" fmla="*/ 126 w 227"/>
                    <a:gd name="T9" fmla="*/ 102 h 222"/>
                    <a:gd name="T10" fmla="*/ 102 w 227"/>
                    <a:gd name="T11" fmla="*/ 72 h 222"/>
                    <a:gd name="T12" fmla="*/ 84 w 227"/>
                    <a:gd name="T13" fmla="*/ 48 h 222"/>
                    <a:gd name="T14" fmla="*/ 78 w 227"/>
                    <a:gd name="T15" fmla="*/ 24 h 222"/>
                    <a:gd name="T16" fmla="*/ 84 w 227"/>
                    <a:gd name="T17" fmla="*/ 0 h 222"/>
                    <a:gd name="T18" fmla="*/ 84 w 227"/>
                    <a:gd name="T19" fmla="*/ 0 h 222"/>
                    <a:gd name="T20" fmla="*/ 78 w 227"/>
                    <a:gd name="T21" fmla="*/ 0 h 222"/>
                    <a:gd name="T22" fmla="*/ 18 w 227"/>
                    <a:gd name="T23" fmla="*/ 60 h 222"/>
                    <a:gd name="T24" fmla="*/ 0 w 227"/>
                    <a:gd name="T25" fmla="*/ 90 h 222"/>
                    <a:gd name="T26" fmla="*/ 0 w 227"/>
                    <a:gd name="T27" fmla="*/ 120 h 222"/>
                    <a:gd name="T28" fmla="*/ 12 w 227"/>
                    <a:gd name="T29" fmla="*/ 156 h 222"/>
                    <a:gd name="T30" fmla="*/ 36 w 227"/>
                    <a:gd name="T31" fmla="*/ 192 h 222"/>
                    <a:gd name="T32" fmla="*/ 66 w 227"/>
                    <a:gd name="T33" fmla="*/ 216 h 222"/>
                    <a:gd name="T34" fmla="*/ 96 w 227"/>
                    <a:gd name="T35" fmla="*/ 222 h 222"/>
                    <a:gd name="T36" fmla="*/ 126 w 227"/>
                    <a:gd name="T37" fmla="*/ 222 h 222"/>
                    <a:gd name="T38" fmla="*/ 155 w 227"/>
                    <a:gd name="T39" fmla="*/ 210 h 222"/>
                    <a:gd name="T40" fmla="*/ 227 w 227"/>
                    <a:gd name="T41" fmla="*/ 138 h 222"/>
                    <a:gd name="T42" fmla="*/ 227 w 227"/>
                    <a:gd name="T43" fmla="*/ 134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27" h="222">
                      <a:moveTo>
                        <a:pt x="227" y="134"/>
                      </a:moveTo>
                      <a:lnTo>
                        <a:pt x="203" y="144"/>
                      </a:lnTo>
                      <a:lnTo>
                        <a:pt x="179" y="138"/>
                      </a:lnTo>
                      <a:lnTo>
                        <a:pt x="149" y="126"/>
                      </a:lnTo>
                      <a:lnTo>
                        <a:pt x="126" y="102"/>
                      </a:lnTo>
                      <a:lnTo>
                        <a:pt x="102" y="72"/>
                      </a:lnTo>
                      <a:lnTo>
                        <a:pt x="84" y="48"/>
                      </a:lnTo>
                      <a:lnTo>
                        <a:pt x="78" y="24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78" y="0"/>
                      </a:lnTo>
                      <a:lnTo>
                        <a:pt x="18" y="60"/>
                      </a:lnTo>
                      <a:lnTo>
                        <a:pt x="0" y="90"/>
                      </a:lnTo>
                      <a:lnTo>
                        <a:pt x="0" y="120"/>
                      </a:lnTo>
                      <a:lnTo>
                        <a:pt x="12" y="156"/>
                      </a:lnTo>
                      <a:lnTo>
                        <a:pt x="36" y="192"/>
                      </a:lnTo>
                      <a:lnTo>
                        <a:pt x="66" y="216"/>
                      </a:lnTo>
                      <a:lnTo>
                        <a:pt x="96" y="222"/>
                      </a:lnTo>
                      <a:lnTo>
                        <a:pt x="126" y="222"/>
                      </a:lnTo>
                      <a:lnTo>
                        <a:pt x="155" y="210"/>
                      </a:lnTo>
                      <a:lnTo>
                        <a:pt x="227" y="138"/>
                      </a:lnTo>
                      <a:lnTo>
                        <a:pt x="227" y="13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3371" name="Freeform 1147">
                  <a:extLst>
                    <a:ext uri="{FF2B5EF4-FFF2-40B4-BE49-F238E27FC236}">
                      <a16:creationId xmlns:a16="http://schemas.microsoft.com/office/drawing/2014/main" id="{EC75A2EF-D6BA-4B43-9668-93439F79BA9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hidden">
                <a:xfrm>
                  <a:off x="3144" y="1365"/>
                  <a:ext cx="163" cy="155"/>
                </a:xfrm>
                <a:custGeom>
                  <a:avLst/>
                  <a:gdLst>
                    <a:gd name="T0" fmla="*/ 221 w 233"/>
                    <a:gd name="T1" fmla="*/ 216 h 234"/>
                    <a:gd name="T2" fmla="*/ 192 w 233"/>
                    <a:gd name="T3" fmla="*/ 234 h 234"/>
                    <a:gd name="T4" fmla="*/ 150 w 233"/>
                    <a:gd name="T5" fmla="*/ 234 h 234"/>
                    <a:gd name="T6" fmla="*/ 102 w 233"/>
                    <a:gd name="T7" fmla="*/ 210 h 234"/>
                    <a:gd name="T8" fmla="*/ 54 w 233"/>
                    <a:gd name="T9" fmla="*/ 174 h 234"/>
                    <a:gd name="T10" fmla="*/ 24 w 233"/>
                    <a:gd name="T11" fmla="*/ 132 h 234"/>
                    <a:gd name="T12" fmla="*/ 6 w 233"/>
                    <a:gd name="T13" fmla="*/ 84 h 234"/>
                    <a:gd name="T14" fmla="*/ 0 w 233"/>
                    <a:gd name="T15" fmla="*/ 42 h 234"/>
                    <a:gd name="T16" fmla="*/ 12 w 233"/>
                    <a:gd name="T17" fmla="*/ 12 h 234"/>
                    <a:gd name="T18" fmla="*/ 48 w 233"/>
                    <a:gd name="T19" fmla="*/ 0 h 234"/>
                    <a:gd name="T20" fmla="*/ 84 w 233"/>
                    <a:gd name="T21" fmla="*/ 0 h 234"/>
                    <a:gd name="T22" fmla="*/ 132 w 233"/>
                    <a:gd name="T23" fmla="*/ 18 h 234"/>
                    <a:gd name="T24" fmla="*/ 174 w 233"/>
                    <a:gd name="T25" fmla="*/ 54 h 234"/>
                    <a:gd name="T26" fmla="*/ 210 w 233"/>
                    <a:gd name="T27" fmla="*/ 102 h 234"/>
                    <a:gd name="T28" fmla="*/ 233 w 233"/>
                    <a:gd name="T29" fmla="*/ 144 h 234"/>
                    <a:gd name="T30" fmla="*/ 233 w 233"/>
                    <a:gd name="T31" fmla="*/ 186 h 234"/>
                    <a:gd name="T32" fmla="*/ 221 w 233"/>
                    <a:gd name="T33" fmla="*/ 216 h 234"/>
                    <a:gd name="T34" fmla="*/ 221 w 233"/>
                    <a:gd name="T35" fmla="*/ 216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33" h="234">
                      <a:moveTo>
                        <a:pt x="221" y="216"/>
                      </a:moveTo>
                      <a:lnTo>
                        <a:pt x="192" y="234"/>
                      </a:lnTo>
                      <a:lnTo>
                        <a:pt x="150" y="234"/>
                      </a:lnTo>
                      <a:lnTo>
                        <a:pt x="102" y="210"/>
                      </a:lnTo>
                      <a:lnTo>
                        <a:pt x="54" y="174"/>
                      </a:lnTo>
                      <a:lnTo>
                        <a:pt x="24" y="132"/>
                      </a:lnTo>
                      <a:lnTo>
                        <a:pt x="6" y="84"/>
                      </a:lnTo>
                      <a:lnTo>
                        <a:pt x="0" y="42"/>
                      </a:lnTo>
                      <a:lnTo>
                        <a:pt x="12" y="12"/>
                      </a:lnTo>
                      <a:lnTo>
                        <a:pt x="48" y="0"/>
                      </a:lnTo>
                      <a:lnTo>
                        <a:pt x="84" y="0"/>
                      </a:lnTo>
                      <a:lnTo>
                        <a:pt x="132" y="18"/>
                      </a:lnTo>
                      <a:lnTo>
                        <a:pt x="174" y="54"/>
                      </a:lnTo>
                      <a:lnTo>
                        <a:pt x="210" y="102"/>
                      </a:lnTo>
                      <a:lnTo>
                        <a:pt x="233" y="144"/>
                      </a:lnTo>
                      <a:lnTo>
                        <a:pt x="233" y="186"/>
                      </a:lnTo>
                      <a:lnTo>
                        <a:pt x="221" y="216"/>
                      </a:lnTo>
                      <a:lnTo>
                        <a:pt x="221" y="2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3372" name="Freeform 1148">
                  <a:extLst>
                    <a:ext uri="{FF2B5EF4-FFF2-40B4-BE49-F238E27FC236}">
                      <a16:creationId xmlns:a16="http://schemas.microsoft.com/office/drawing/2014/main" id="{5EC7BE6C-DD24-455E-A256-61B7E515340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hidden">
                <a:xfrm>
                  <a:off x="3202" y="1272"/>
                  <a:ext cx="203" cy="198"/>
                </a:xfrm>
                <a:custGeom>
                  <a:avLst/>
                  <a:gdLst>
                    <a:gd name="T0" fmla="*/ 179 w 203"/>
                    <a:gd name="T1" fmla="*/ 18 h 198"/>
                    <a:gd name="T2" fmla="*/ 197 w 203"/>
                    <a:gd name="T3" fmla="*/ 48 h 198"/>
                    <a:gd name="T4" fmla="*/ 203 w 203"/>
                    <a:gd name="T5" fmla="*/ 60 h 198"/>
                    <a:gd name="T6" fmla="*/ 197 w 203"/>
                    <a:gd name="T7" fmla="*/ 66 h 198"/>
                    <a:gd name="T8" fmla="*/ 65 w 203"/>
                    <a:gd name="T9" fmla="*/ 192 h 198"/>
                    <a:gd name="T10" fmla="*/ 59 w 203"/>
                    <a:gd name="T11" fmla="*/ 198 h 198"/>
                    <a:gd name="T12" fmla="*/ 47 w 203"/>
                    <a:gd name="T13" fmla="*/ 192 h 198"/>
                    <a:gd name="T14" fmla="*/ 17 w 203"/>
                    <a:gd name="T15" fmla="*/ 174 h 198"/>
                    <a:gd name="T16" fmla="*/ 0 w 203"/>
                    <a:gd name="T17" fmla="*/ 150 h 198"/>
                    <a:gd name="T18" fmla="*/ 0 w 203"/>
                    <a:gd name="T19" fmla="*/ 126 h 198"/>
                    <a:gd name="T20" fmla="*/ 131 w 203"/>
                    <a:gd name="T21" fmla="*/ 0 h 198"/>
                    <a:gd name="T22" fmla="*/ 155 w 203"/>
                    <a:gd name="T23" fmla="*/ 0 h 198"/>
                    <a:gd name="T24" fmla="*/ 179 w 203"/>
                    <a:gd name="T25" fmla="*/ 18 h 198"/>
                    <a:gd name="T26" fmla="*/ 179 w 203"/>
                    <a:gd name="T27" fmla="*/ 1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198">
                      <a:moveTo>
                        <a:pt x="179" y="18"/>
                      </a:moveTo>
                      <a:lnTo>
                        <a:pt x="197" y="48"/>
                      </a:lnTo>
                      <a:lnTo>
                        <a:pt x="203" y="60"/>
                      </a:lnTo>
                      <a:lnTo>
                        <a:pt x="197" y="66"/>
                      </a:lnTo>
                      <a:lnTo>
                        <a:pt x="65" y="192"/>
                      </a:lnTo>
                      <a:lnTo>
                        <a:pt x="59" y="198"/>
                      </a:lnTo>
                      <a:lnTo>
                        <a:pt x="47" y="192"/>
                      </a:lnTo>
                      <a:lnTo>
                        <a:pt x="17" y="174"/>
                      </a:lnTo>
                      <a:lnTo>
                        <a:pt x="0" y="150"/>
                      </a:lnTo>
                      <a:lnTo>
                        <a:pt x="0" y="126"/>
                      </a:lnTo>
                      <a:lnTo>
                        <a:pt x="131" y="0"/>
                      </a:lnTo>
                      <a:lnTo>
                        <a:pt x="155" y="0"/>
                      </a:lnTo>
                      <a:lnTo>
                        <a:pt x="179" y="18"/>
                      </a:lnTo>
                      <a:lnTo>
                        <a:pt x="179" y="1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3373" name="Freeform 1149">
                  <a:extLst>
                    <a:ext uri="{FF2B5EF4-FFF2-40B4-BE49-F238E27FC236}">
                      <a16:creationId xmlns:a16="http://schemas.microsoft.com/office/drawing/2014/main" id="{FEA2C72B-1FE8-416D-B5DD-84CCD02D7D2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hidden">
                <a:xfrm>
                  <a:off x="3330" y="1265"/>
                  <a:ext cx="79" cy="74"/>
                </a:xfrm>
                <a:custGeom>
                  <a:avLst/>
                  <a:gdLst>
                    <a:gd name="T0" fmla="*/ 221 w 233"/>
                    <a:gd name="T1" fmla="*/ 216 h 234"/>
                    <a:gd name="T2" fmla="*/ 192 w 233"/>
                    <a:gd name="T3" fmla="*/ 234 h 234"/>
                    <a:gd name="T4" fmla="*/ 150 w 233"/>
                    <a:gd name="T5" fmla="*/ 234 h 234"/>
                    <a:gd name="T6" fmla="*/ 102 w 233"/>
                    <a:gd name="T7" fmla="*/ 210 h 234"/>
                    <a:gd name="T8" fmla="*/ 54 w 233"/>
                    <a:gd name="T9" fmla="*/ 174 h 234"/>
                    <a:gd name="T10" fmla="*/ 24 w 233"/>
                    <a:gd name="T11" fmla="*/ 132 h 234"/>
                    <a:gd name="T12" fmla="*/ 6 w 233"/>
                    <a:gd name="T13" fmla="*/ 84 h 234"/>
                    <a:gd name="T14" fmla="*/ 0 w 233"/>
                    <a:gd name="T15" fmla="*/ 42 h 234"/>
                    <a:gd name="T16" fmla="*/ 12 w 233"/>
                    <a:gd name="T17" fmla="*/ 12 h 234"/>
                    <a:gd name="T18" fmla="*/ 48 w 233"/>
                    <a:gd name="T19" fmla="*/ 0 h 234"/>
                    <a:gd name="T20" fmla="*/ 84 w 233"/>
                    <a:gd name="T21" fmla="*/ 0 h 234"/>
                    <a:gd name="T22" fmla="*/ 132 w 233"/>
                    <a:gd name="T23" fmla="*/ 18 h 234"/>
                    <a:gd name="T24" fmla="*/ 174 w 233"/>
                    <a:gd name="T25" fmla="*/ 54 h 234"/>
                    <a:gd name="T26" fmla="*/ 210 w 233"/>
                    <a:gd name="T27" fmla="*/ 102 h 234"/>
                    <a:gd name="T28" fmla="*/ 233 w 233"/>
                    <a:gd name="T29" fmla="*/ 144 h 234"/>
                    <a:gd name="T30" fmla="*/ 233 w 233"/>
                    <a:gd name="T31" fmla="*/ 186 h 234"/>
                    <a:gd name="T32" fmla="*/ 221 w 233"/>
                    <a:gd name="T33" fmla="*/ 216 h 234"/>
                    <a:gd name="T34" fmla="*/ 221 w 233"/>
                    <a:gd name="T35" fmla="*/ 216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33" h="234">
                      <a:moveTo>
                        <a:pt x="221" y="216"/>
                      </a:moveTo>
                      <a:lnTo>
                        <a:pt x="192" y="234"/>
                      </a:lnTo>
                      <a:lnTo>
                        <a:pt x="150" y="234"/>
                      </a:lnTo>
                      <a:lnTo>
                        <a:pt x="102" y="210"/>
                      </a:lnTo>
                      <a:lnTo>
                        <a:pt x="54" y="174"/>
                      </a:lnTo>
                      <a:lnTo>
                        <a:pt x="24" y="132"/>
                      </a:lnTo>
                      <a:lnTo>
                        <a:pt x="6" y="84"/>
                      </a:lnTo>
                      <a:lnTo>
                        <a:pt x="0" y="42"/>
                      </a:lnTo>
                      <a:lnTo>
                        <a:pt x="12" y="12"/>
                      </a:lnTo>
                      <a:lnTo>
                        <a:pt x="48" y="0"/>
                      </a:lnTo>
                      <a:lnTo>
                        <a:pt x="84" y="0"/>
                      </a:lnTo>
                      <a:lnTo>
                        <a:pt x="132" y="18"/>
                      </a:lnTo>
                      <a:lnTo>
                        <a:pt x="174" y="54"/>
                      </a:lnTo>
                      <a:lnTo>
                        <a:pt x="210" y="102"/>
                      </a:lnTo>
                      <a:lnTo>
                        <a:pt x="233" y="144"/>
                      </a:lnTo>
                      <a:lnTo>
                        <a:pt x="233" y="186"/>
                      </a:lnTo>
                      <a:lnTo>
                        <a:pt x="221" y="216"/>
                      </a:lnTo>
                      <a:lnTo>
                        <a:pt x="221" y="2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</p:grpSp>
      <p:sp>
        <p:nvSpPr>
          <p:cNvPr id="53374" name="Rectangle 1150">
            <a:extLst>
              <a:ext uri="{FF2B5EF4-FFF2-40B4-BE49-F238E27FC236}">
                <a16:creationId xmlns:a16="http://schemas.microsoft.com/office/drawing/2014/main" id="{4EFD46B3-9171-406A-BB23-4E8D1D623A80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00200"/>
            <a:ext cx="7772400" cy="1973263"/>
          </a:xfrm>
        </p:spPr>
        <p:txBody>
          <a:bodyPr/>
          <a:lstStyle>
            <a:lvl1pPr>
              <a:defRPr sz="5100"/>
            </a:lvl1pPr>
          </a:lstStyle>
          <a:p>
            <a:pPr lvl="0"/>
            <a:r>
              <a:rPr lang="fr-FR" altLang="fr-FR" noProof="0"/>
              <a:t>Cliquez pour modifier le style du titre</a:t>
            </a:r>
          </a:p>
        </p:txBody>
      </p:sp>
      <p:sp>
        <p:nvSpPr>
          <p:cNvPr id="53375" name="Rectangle 1151">
            <a:extLst>
              <a:ext uri="{FF2B5EF4-FFF2-40B4-BE49-F238E27FC236}">
                <a16:creationId xmlns:a16="http://schemas.microsoft.com/office/drawing/2014/main" id="{D5F8B3C7-658A-4270-AFBF-59D7BC7814AB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fr-FR" altLang="fr-FR" noProof="0"/>
              <a:t>Cliquez pour modifier le style des sous-titres du masque</a:t>
            </a:r>
          </a:p>
        </p:txBody>
      </p:sp>
      <p:sp>
        <p:nvSpPr>
          <p:cNvPr id="53376" name="Rectangle 1152">
            <a:extLst>
              <a:ext uri="{FF2B5EF4-FFF2-40B4-BE49-F238E27FC236}">
                <a16:creationId xmlns:a16="http://schemas.microsoft.com/office/drawing/2014/main" id="{8CF31E9A-093A-47CD-A116-4AEE0EF65D15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53377" name="Rectangle 1153">
            <a:extLst>
              <a:ext uri="{FF2B5EF4-FFF2-40B4-BE49-F238E27FC236}">
                <a16:creationId xmlns:a16="http://schemas.microsoft.com/office/drawing/2014/main" id="{BC9768A1-E2B7-4BC5-955C-2C5258B65C9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53378" name="Rectangle 1154">
            <a:extLst>
              <a:ext uri="{FF2B5EF4-FFF2-40B4-BE49-F238E27FC236}">
                <a16:creationId xmlns:a16="http://schemas.microsoft.com/office/drawing/2014/main" id="{B85F2870-6272-4A02-A7E0-8430585655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fld id="{B63E2F14-EF0A-41E7-BA6E-11DE58ADE7C4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4F93D4-C3C2-4617-B357-91268A7A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C058E8-E435-4851-9A1F-24A807DD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803492-499D-41BA-8375-5BCF0A06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E3E414-5131-4657-9EF6-99ADD386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6C0722-3302-4DD0-9E57-F09D4877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73D3B-1FD8-480E-9855-4F27F74F63DF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6973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D94091B-DE9A-41D1-97CE-7D05C4724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08DDF9-4572-47F1-954A-218BD44C5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7858D2-BCD2-41D9-A236-625A4EF0C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EBF69A-7C89-4E4F-99A3-BF6CC1F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68996F-2CBB-439C-B86F-777F153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9837B-E46F-436E-8332-AA19D1E60954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6054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EF544-5959-434B-80E2-F799E465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E68040-C4E0-436D-8C6C-7C0A9AD1B87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EC4F43-30D9-4B0F-A038-6490CF772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F72310-3FC1-465F-B5FC-35A24009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084966-7A26-40FF-8C39-6548F9A4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74E83D-9F70-42E7-88AA-335DE2EC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8F4C098-80BF-4F9C-A2E3-A73EBAA04E64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37498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D6A6A-76F8-4280-9680-0A9A2B834724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09D1C7-DA51-4602-A81F-4D78DE89F7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D536EB-02C1-4E97-975E-A953ED709753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6972F91-A02A-4FF1-A103-F5945DB4F285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32334E4-6D04-4B6A-8429-2472C4E6C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4D4343F-18B8-47E0-BC5D-BFEE4990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4BB6D6-FF48-4276-BCFD-ABF5716F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8D0B44-D62E-471F-93DB-0586AC5E1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4FA5449-7BA6-4992-9C55-D7771C4BA55C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94073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5049E-FBDC-4BAD-8E03-546C03DD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709DD0-9921-4459-90FD-237B868CE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3C2D30-69AF-40FF-9863-0FEF8F7A1E7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F48B72-E5FA-4AB6-913B-3A2432B69B1F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B286880-66E4-429E-B72C-421EC2E5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5F24B6C1-8025-43FD-AEC6-2DA693D5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C2C2DE-D227-48B3-A52C-A304FA26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28833037-E2B9-4DBA-BEB3-99C82969135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25524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AEF96-F1FF-4453-918C-819F9C1A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C43B3A-E068-4B09-BC52-0E7C3621AE6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D443AB-B02A-42A9-B6A4-7744525F7A61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228E883-E797-4830-BE1C-E871D72A565B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BDE5D6E-CB92-4263-87F8-8045DCF1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3FDEA573-63D7-49F9-A203-6080CC3C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8B8119-8F87-4B37-AA41-56F149BEC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DD3136F2-B12B-47C2-974D-2813C4551C0A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6959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608C7-688A-491C-B788-DA52EED9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C3BBE-CA04-480C-80A5-FBF941D0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A3A70B-A65A-4DBD-8818-547C3D41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1EB78E-F0AD-4C70-9E7D-4CFF5713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941017-BFD8-4468-A673-FA0E3882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C0896-8F37-4633-8EFF-C9E77EC3789A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9182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BA9E3-43EE-44C7-A3FE-645FB2094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862FD1-0E29-4A6C-A589-47A29891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128A43-36AA-44C9-A3A5-91C97182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F8CA90-943D-4442-A4AA-FF184110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8713E3-A6A9-4C2B-8695-3F3764CD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FA44F4-9220-42BA-B73D-1B29D8F675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5991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D900C-85F8-4083-89DA-C0A1FE17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588698-5010-43CD-9988-E90EF5182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99C32E-3301-457B-94EE-7E47AB151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81873A-0474-4E69-B2EA-27B288C75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D7A9D2-F0EA-40B3-94DF-DAED1EDB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7C0690-0EA6-4BFA-B327-A656187D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7A05FF-DABF-4DF0-9C17-95B4075066D5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10941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129A0F-D3B0-4A92-A23A-5FE11F7A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8CA936-89C6-4220-A5C6-94375C0A5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238D55-858E-4023-9005-FD68E0DA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E78E0F0-0FFF-4AA8-AB0E-4BB8DC58E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E0636A-FAFA-406C-8351-EB5BCDC8E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4CA8B4E-5CCB-4FC7-9DB2-FB826DE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DC8F3D-F88F-4E80-8DF7-DD885EF0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6DC16A-4829-45DB-B0A3-9D046191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C00E8-4402-4E50-9A1E-DFC7DA8B4BE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5049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30095-8464-4688-BE07-5DB9222A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60EAD3E-1444-447A-8853-EC9D42E8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EE11A7-AA88-4C3A-8054-E5CF5EF2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1D1347-EE7F-4630-9F0F-A5D2B070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23BFFE-3BF2-4C60-998E-3B1F412E219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119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B61177-1B11-4CD7-B7BC-DE400EEA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2AF934-2ACB-4E34-ADA2-7B1039BC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E33193-3E1D-4400-8592-918702FC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E9A72-1FCC-4AAD-95C4-D9AC7FA894FC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1220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E0EE3A-88F3-4768-B3CE-653A8BF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6ABE8A-92BD-412B-87F9-0CFA3BE54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4C466A-5941-4B64-A4AC-F6633D4A8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2BBF78-3229-4377-8394-7F3C3EC9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B8B1D0-799B-4259-A141-8B82E0EC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21820C-4488-4488-AB57-00651C05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84A8BA-F709-4376-8383-134099E08A27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0065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C2CDBF-E260-4EFE-94F0-BC76EADF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8E45CC-C0E1-4E82-A32C-90B006693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877375-26C5-44DD-8C90-64B34FEA7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AA098A-3879-45C3-BCE5-2B63B302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69D0F6-1830-40D4-9588-CA96187E6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8B24B9-B023-4EB7-9AF8-F10BC059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6F194C-8F04-4BD2-9F22-EBA684CF08A7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6674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6DCAC"/>
            </a:gs>
            <a:gs pos="12000">
              <a:srgbClr val="E6D78A"/>
            </a:gs>
            <a:gs pos="30000">
              <a:srgbClr val="C7AC4C"/>
            </a:gs>
            <a:gs pos="45000">
              <a:srgbClr val="E6D78A"/>
            </a:gs>
            <a:gs pos="77000">
              <a:srgbClr val="C7AC4C"/>
            </a:gs>
            <a:gs pos="100000">
              <a:srgbClr val="E6DCA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2">
            <a:extLst>
              <a:ext uri="{FF2B5EF4-FFF2-40B4-BE49-F238E27FC236}">
                <a16:creationId xmlns:a16="http://schemas.microsoft.com/office/drawing/2014/main" id="{E08961EC-1878-4A3E-AB42-EFE96E483423}"/>
              </a:ext>
            </a:extLst>
          </p:cNvPr>
          <p:cNvGrpSpPr>
            <a:grpSpLocks/>
          </p:cNvGrpSpPr>
          <p:nvPr/>
        </p:nvGrpSpPr>
        <p:grpSpPr bwMode="auto">
          <a:xfrm>
            <a:off x="-609600" y="762000"/>
            <a:ext cx="7542213" cy="6029325"/>
            <a:chOff x="-384" y="480"/>
            <a:chExt cx="4751" cy="3798"/>
          </a:xfrm>
        </p:grpSpPr>
        <p:grpSp>
          <p:nvGrpSpPr>
            <p:cNvPr id="52227" name="Group 3">
              <a:extLst>
                <a:ext uri="{FF2B5EF4-FFF2-40B4-BE49-F238E27FC236}">
                  <a16:creationId xmlns:a16="http://schemas.microsoft.com/office/drawing/2014/main" id="{A83F1691-E908-4C78-A98F-95D25716A2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84" y="480"/>
              <a:ext cx="4751" cy="3798"/>
              <a:chOff x="0" y="522"/>
              <a:chExt cx="4751" cy="3798"/>
            </a:xfrm>
          </p:grpSpPr>
          <p:grpSp>
            <p:nvGrpSpPr>
              <p:cNvPr id="52228" name="Group 4">
                <a:extLst>
                  <a:ext uri="{FF2B5EF4-FFF2-40B4-BE49-F238E27FC236}">
                    <a16:creationId xmlns:a16="http://schemas.microsoft.com/office/drawing/2014/main" id="{504CA422-FA2B-48CF-AB53-D69A6153A85D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0" y="522"/>
                <a:ext cx="4751" cy="3794"/>
                <a:chOff x="0" y="522"/>
                <a:chExt cx="4751" cy="3794"/>
              </a:xfrm>
            </p:grpSpPr>
            <p:sp>
              <p:nvSpPr>
                <p:cNvPr id="52229" name="Freeform 5">
                  <a:extLst>
                    <a:ext uri="{FF2B5EF4-FFF2-40B4-BE49-F238E27FC236}">
                      <a16:creationId xmlns:a16="http://schemas.microsoft.com/office/drawing/2014/main" id="{8DC0E81B-81CD-4A72-930F-5CF4D8E876FE}"/>
                    </a:ext>
                  </a:extLst>
                </p:cNvPr>
                <p:cNvSpPr>
                  <a:spLocks/>
                </p:cNvSpPr>
                <p:nvPr userDrawn="1"/>
              </p:nvSpPr>
              <p:spPr bwMode="hidden">
                <a:xfrm>
                  <a:off x="628" y="1241"/>
                  <a:ext cx="3281" cy="3075"/>
                </a:xfrm>
                <a:custGeom>
                  <a:avLst/>
                  <a:gdLst>
                    <a:gd name="T0" fmla="*/ 502 w 3271"/>
                    <a:gd name="T1" fmla="*/ 1990 h 3075"/>
                    <a:gd name="T2" fmla="*/ 186 w 3271"/>
                    <a:gd name="T3" fmla="*/ 1474 h 3075"/>
                    <a:gd name="T4" fmla="*/ 66 w 3271"/>
                    <a:gd name="T5" fmla="*/ 1169 h 3075"/>
                    <a:gd name="T6" fmla="*/ 12 w 3271"/>
                    <a:gd name="T7" fmla="*/ 875 h 3075"/>
                    <a:gd name="T8" fmla="*/ 18 w 3271"/>
                    <a:gd name="T9" fmla="*/ 611 h 3075"/>
                    <a:gd name="T10" fmla="*/ 84 w 3271"/>
                    <a:gd name="T11" fmla="*/ 389 h 3075"/>
                    <a:gd name="T12" fmla="*/ 209 w 3271"/>
                    <a:gd name="T13" fmla="*/ 216 h 3075"/>
                    <a:gd name="T14" fmla="*/ 508 w 3271"/>
                    <a:gd name="T15" fmla="*/ 42 h 3075"/>
                    <a:gd name="T16" fmla="*/ 891 w 3271"/>
                    <a:gd name="T17" fmla="*/ 6 h 3075"/>
                    <a:gd name="T18" fmla="*/ 1334 w 3271"/>
                    <a:gd name="T19" fmla="*/ 102 h 3075"/>
                    <a:gd name="T20" fmla="*/ 1806 w 3271"/>
                    <a:gd name="T21" fmla="*/ 324 h 3075"/>
                    <a:gd name="T22" fmla="*/ 2272 w 3271"/>
                    <a:gd name="T23" fmla="*/ 659 h 3075"/>
                    <a:gd name="T24" fmla="*/ 2769 w 3271"/>
                    <a:gd name="T25" fmla="*/ 1187 h 3075"/>
                    <a:gd name="T26" fmla="*/ 3085 w 3271"/>
                    <a:gd name="T27" fmla="*/ 1702 h 3075"/>
                    <a:gd name="T28" fmla="*/ 3205 w 3271"/>
                    <a:gd name="T29" fmla="*/ 2008 h 3075"/>
                    <a:gd name="T30" fmla="*/ 3259 w 3271"/>
                    <a:gd name="T31" fmla="*/ 2302 h 3075"/>
                    <a:gd name="T32" fmla="*/ 3253 w 3271"/>
                    <a:gd name="T33" fmla="*/ 2565 h 3075"/>
                    <a:gd name="T34" fmla="*/ 3187 w 3271"/>
                    <a:gd name="T35" fmla="*/ 2781 h 3075"/>
                    <a:gd name="T36" fmla="*/ 3068 w 3271"/>
                    <a:gd name="T37" fmla="*/ 2961 h 3075"/>
                    <a:gd name="T38" fmla="*/ 2918 w 3271"/>
                    <a:gd name="T39" fmla="*/ 3075 h 3075"/>
                    <a:gd name="T40" fmla="*/ 3068 w 3271"/>
                    <a:gd name="T41" fmla="*/ 2967 h 3075"/>
                    <a:gd name="T42" fmla="*/ 3193 w 3271"/>
                    <a:gd name="T43" fmla="*/ 2787 h 3075"/>
                    <a:gd name="T44" fmla="*/ 3259 w 3271"/>
                    <a:gd name="T45" fmla="*/ 2565 h 3075"/>
                    <a:gd name="T46" fmla="*/ 3265 w 3271"/>
                    <a:gd name="T47" fmla="*/ 2302 h 3075"/>
                    <a:gd name="T48" fmla="*/ 3211 w 3271"/>
                    <a:gd name="T49" fmla="*/ 2008 h 3075"/>
                    <a:gd name="T50" fmla="*/ 3091 w 3271"/>
                    <a:gd name="T51" fmla="*/ 1702 h 3075"/>
                    <a:gd name="T52" fmla="*/ 2775 w 3271"/>
                    <a:gd name="T53" fmla="*/ 1181 h 3075"/>
                    <a:gd name="T54" fmla="*/ 2278 w 3271"/>
                    <a:gd name="T55" fmla="*/ 653 h 3075"/>
                    <a:gd name="T56" fmla="*/ 1806 w 3271"/>
                    <a:gd name="T57" fmla="*/ 318 h 3075"/>
                    <a:gd name="T58" fmla="*/ 1334 w 3271"/>
                    <a:gd name="T59" fmla="*/ 96 h 3075"/>
                    <a:gd name="T60" fmla="*/ 891 w 3271"/>
                    <a:gd name="T61" fmla="*/ 0 h 3075"/>
                    <a:gd name="T62" fmla="*/ 502 w 3271"/>
                    <a:gd name="T63" fmla="*/ 36 h 3075"/>
                    <a:gd name="T64" fmla="*/ 204 w 3271"/>
                    <a:gd name="T65" fmla="*/ 210 h 3075"/>
                    <a:gd name="T66" fmla="*/ 78 w 3271"/>
                    <a:gd name="T67" fmla="*/ 389 h 3075"/>
                    <a:gd name="T68" fmla="*/ 12 w 3271"/>
                    <a:gd name="T69" fmla="*/ 611 h 3075"/>
                    <a:gd name="T70" fmla="*/ 6 w 3271"/>
                    <a:gd name="T71" fmla="*/ 875 h 3075"/>
                    <a:gd name="T72" fmla="*/ 60 w 3271"/>
                    <a:gd name="T73" fmla="*/ 1169 h 3075"/>
                    <a:gd name="T74" fmla="*/ 180 w 3271"/>
                    <a:gd name="T75" fmla="*/ 1474 h 3075"/>
                    <a:gd name="T76" fmla="*/ 353 w 3271"/>
                    <a:gd name="T77" fmla="*/ 1786 h 3075"/>
                    <a:gd name="T78" fmla="*/ 849 w 3271"/>
                    <a:gd name="T79" fmla="*/ 2380 h 3075"/>
                    <a:gd name="T80" fmla="*/ 1244 w 3271"/>
                    <a:gd name="T81" fmla="*/ 2709 h 3075"/>
                    <a:gd name="T82" fmla="*/ 1656 w 3271"/>
                    <a:gd name="T83" fmla="*/ 2961 h 3075"/>
                    <a:gd name="T84" fmla="*/ 1937 w 3271"/>
                    <a:gd name="T85" fmla="*/ 3075 h 3075"/>
                    <a:gd name="T86" fmla="*/ 1525 w 3271"/>
                    <a:gd name="T87" fmla="*/ 2889 h 3075"/>
                    <a:gd name="T88" fmla="*/ 1118 w 3271"/>
                    <a:gd name="T89" fmla="*/ 2607 h 3075"/>
                    <a:gd name="T90" fmla="*/ 849 w 3271"/>
                    <a:gd name="T91" fmla="*/ 2380 h 30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71" h="3075">
                      <a:moveTo>
                        <a:pt x="849" y="2380"/>
                      </a:moveTo>
                      <a:lnTo>
                        <a:pt x="664" y="2188"/>
                      </a:lnTo>
                      <a:lnTo>
                        <a:pt x="502" y="1990"/>
                      </a:lnTo>
                      <a:lnTo>
                        <a:pt x="359" y="1786"/>
                      </a:lnTo>
                      <a:lnTo>
                        <a:pt x="239" y="1576"/>
                      </a:lnTo>
                      <a:lnTo>
                        <a:pt x="186" y="1474"/>
                      </a:lnTo>
                      <a:lnTo>
                        <a:pt x="138" y="1373"/>
                      </a:lnTo>
                      <a:lnTo>
                        <a:pt x="102" y="1271"/>
                      </a:lnTo>
                      <a:lnTo>
                        <a:pt x="66" y="1169"/>
                      </a:lnTo>
                      <a:lnTo>
                        <a:pt x="42" y="1067"/>
                      </a:lnTo>
                      <a:lnTo>
                        <a:pt x="24" y="971"/>
                      </a:lnTo>
                      <a:lnTo>
                        <a:pt x="12" y="875"/>
                      </a:lnTo>
                      <a:lnTo>
                        <a:pt x="6" y="779"/>
                      </a:lnTo>
                      <a:lnTo>
                        <a:pt x="6" y="695"/>
                      </a:lnTo>
                      <a:lnTo>
                        <a:pt x="18" y="611"/>
                      </a:lnTo>
                      <a:lnTo>
                        <a:pt x="30" y="533"/>
                      </a:lnTo>
                      <a:lnTo>
                        <a:pt x="54" y="461"/>
                      </a:lnTo>
                      <a:lnTo>
                        <a:pt x="84" y="389"/>
                      </a:lnTo>
                      <a:lnTo>
                        <a:pt x="120" y="330"/>
                      </a:lnTo>
                      <a:lnTo>
                        <a:pt x="162" y="270"/>
                      </a:lnTo>
                      <a:lnTo>
                        <a:pt x="209" y="216"/>
                      </a:lnTo>
                      <a:lnTo>
                        <a:pt x="299" y="144"/>
                      </a:lnTo>
                      <a:lnTo>
                        <a:pt x="395" y="84"/>
                      </a:lnTo>
                      <a:lnTo>
                        <a:pt x="508" y="42"/>
                      </a:lnTo>
                      <a:lnTo>
                        <a:pt x="628" y="18"/>
                      </a:lnTo>
                      <a:lnTo>
                        <a:pt x="754" y="6"/>
                      </a:lnTo>
                      <a:lnTo>
                        <a:pt x="891" y="6"/>
                      </a:lnTo>
                      <a:lnTo>
                        <a:pt x="1035" y="24"/>
                      </a:lnTo>
                      <a:lnTo>
                        <a:pt x="1184" y="60"/>
                      </a:lnTo>
                      <a:lnTo>
                        <a:pt x="1334" y="102"/>
                      </a:lnTo>
                      <a:lnTo>
                        <a:pt x="1489" y="162"/>
                      </a:lnTo>
                      <a:lnTo>
                        <a:pt x="1644" y="240"/>
                      </a:lnTo>
                      <a:lnTo>
                        <a:pt x="1806" y="324"/>
                      </a:lnTo>
                      <a:lnTo>
                        <a:pt x="1961" y="425"/>
                      </a:lnTo>
                      <a:lnTo>
                        <a:pt x="2117" y="533"/>
                      </a:lnTo>
                      <a:lnTo>
                        <a:pt x="2272" y="659"/>
                      </a:lnTo>
                      <a:lnTo>
                        <a:pt x="2422" y="797"/>
                      </a:lnTo>
                      <a:lnTo>
                        <a:pt x="2607" y="989"/>
                      </a:lnTo>
                      <a:lnTo>
                        <a:pt x="2769" y="1187"/>
                      </a:lnTo>
                      <a:lnTo>
                        <a:pt x="2912" y="1391"/>
                      </a:lnTo>
                      <a:lnTo>
                        <a:pt x="3032" y="1600"/>
                      </a:lnTo>
                      <a:lnTo>
                        <a:pt x="3085" y="1702"/>
                      </a:lnTo>
                      <a:lnTo>
                        <a:pt x="3133" y="1804"/>
                      </a:lnTo>
                      <a:lnTo>
                        <a:pt x="3169" y="1906"/>
                      </a:lnTo>
                      <a:lnTo>
                        <a:pt x="3205" y="2008"/>
                      </a:lnTo>
                      <a:lnTo>
                        <a:pt x="3229" y="2110"/>
                      </a:lnTo>
                      <a:lnTo>
                        <a:pt x="3247" y="2206"/>
                      </a:lnTo>
                      <a:lnTo>
                        <a:pt x="3259" y="2302"/>
                      </a:lnTo>
                      <a:lnTo>
                        <a:pt x="3265" y="2398"/>
                      </a:lnTo>
                      <a:lnTo>
                        <a:pt x="3265" y="2482"/>
                      </a:lnTo>
                      <a:lnTo>
                        <a:pt x="3253" y="2565"/>
                      </a:lnTo>
                      <a:lnTo>
                        <a:pt x="3241" y="2643"/>
                      </a:lnTo>
                      <a:lnTo>
                        <a:pt x="3217" y="2715"/>
                      </a:lnTo>
                      <a:lnTo>
                        <a:pt x="3187" y="2781"/>
                      </a:lnTo>
                      <a:lnTo>
                        <a:pt x="3157" y="2847"/>
                      </a:lnTo>
                      <a:lnTo>
                        <a:pt x="3115" y="2907"/>
                      </a:lnTo>
                      <a:lnTo>
                        <a:pt x="3068" y="2961"/>
                      </a:lnTo>
                      <a:lnTo>
                        <a:pt x="3068" y="2961"/>
                      </a:lnTo>
                      <a:lnTo>
                        <a:pt x="2996" y="3021"/>
                      </a:lnTo>
                      <a:lnTo>
                        <a:pt x="2918" y="3075"/>
                      </a:lnTo>
                      <a:lnTo>
                        <a:pt x="2930" y="3075"/>
                      </a:lnTo>
                      <a:lnTo>
                        <a:pt x="3002" y="3027"/>
                      </a:lnTo>
                      <a:lnTo>
                        <a:pt x="3068" y="2967"/>
                      </a:lnTo>
                      <a:lnTo>
                        <a:pt x="3115" y="2913"/>
                      </a:lnTo>
                      <a:lnTo>
                        <a:pt x="3157" y="2853"/>
                      </a:lnTo>
                      <a:lnTo>
                        <a:pt x="3193" y="2787"/>
                      </a:lnTo>
                      <a:lnTo>
                        <a:pt x="3223" y="2721"/>
                      </a:lnTo>
                      <a:lnTo>
                        <a:pt x="3247" y="2643"/>
                      </a:lnTo>
                      <a:lnTo>
                        <a:pt x="3259" y="2565"/>
                      </a:lnTo>
                      <a:lnTo>
                        <a:pt x="3271" y="2482"/>
                      </a:lnTo>
                      <a:lnTo>
                        <a:pt x="3271" y="2398"/>
                      </a:lnTo>
                      <a:lnTo>
                        <a:pt x="3265" y="2302"/>
                      </a:lnTo>
                      <a:lnTo>
                        <a:pt x="3253" y="2206"/>
                      </a:lnTo>
                      <a:lnTo>
                        <a:pt x="3235" y="2110"/>
                      </a:lnTo>
                      <a:lnTo>
                        <a:pt x="3211" y="2008"/>
                      </a:lnTo>
                      <a:lnTo>
                        <a:pt x="3175" y="1906"/>
                      </a:lnTo>
                      <a:lnTo>
                        <a:pt x="3139" y="1804"/>
                      </a:lnTo>
                      <a:lnTo>
                        <a:pt x="3091" y="1702"/>
                      </a:lnTo>
                      <a:lnTo>
                        <a:pt x="3038" y="1594"/>
                      </a:lnTo>
                      <a:lnTo>
                        <a:pt x="2918" y="1391"/>
                      </a:lnTo>
                      <a:lnTo>
                        <a:pt x="2775" y="1181"/>
                      </a:lnTo>
                      <a:lnTo>
                        <a:pt x="2613" y="983"/>
                      </a:lnTo>
                      <a:lnTo>
                        <a:pt x="2428" y="791"/>
                      </a:lnTo>
                      <a:lnTo>
                        <a:pt x="2278" y="653"/>
                      </a:lnTo>
                      <a:lnTo>
                        <a:pt x="2123" y="527"/>
                      </a:lnTo>
                      <a:lnTo>
                        <a:pt x="1967" y="419"/>
                      </a:lnTo>
                      <a:lnTo>
                        <a:pt x="1806" y="318"/>
                      </a:lnTo>
                      <a:lnTo>
                        <a:pt x="1650" y="234"/>
                      </a:lnTo>
                      <a:lnTo>
                        <a:pt x="1489" y="156"/>
                      </a:lnTo>
                      <a:lnTo>
                        <a:pt x="1334" y="96"/>
                      </a:lnTo>
                      <a:lnTo>
                        <a:pt x="1184" y="54"/>
                      </a:lnTo>
                      <a:lnTo>
                        <a:pt x="1035" y="18"/>
                      </a:lnTo>
                      <a:lnTo>
                        <a:pt x="891" y="0"/>
                      </a:lnTo>
                      <a:lnTo>
                        <a:pt x="754" y="0"/>
                      </a:lnTo>
                      <a:lnTo>
                        <a:pt x="622" y="12"/>
                      </a:lnTo>
                      <a:lnTo>
                        <a:pt x="502" y="36"/>
                      </a:lnTo>
                      <a:lnTo>
                        <a:pt x="395" y="78"/>
                      </a:lnTo>
                      <a:lnTo>
                        <a:pt x="293" y="138"/>
                      </a:lnTo>
                      <a:lnTo>
                        <a:pt x="204" y="210"/>
                      </a:lnTo>
                      <a:lnTo>
                        <a:pt x="156" y="264"/>
                      </a:lnTo>
                      <a:lnTo>
                        <a:pt x="114" y="324"/>
                      </a:lnTo>
                      <a:lnTo>
                        <a:pt x="78" y="389"/>
                      </a:lnTo>
                      <a:lnTo>
                        <a:pt x="48" y="461"/>
                      </a:lnTo>
                      <a:lnTo>
                        <a:pt x="30" y="533"/>
                      </a:lnTo>
                      <a:lnTo>
                        <a:pt x="12" y="611"/>
                      </a:lnTo>
                      <a:lnTo>
                        <a:pt x="6" y="695"/>
                      </a:lnTo>
                      <a:lnTo>
                        <a:pt x="0" y="779"/>
                      </a:lnTo>
                      <a:lnTo>
                        <a:pt x="6" y="875"/>
                      </a:lnTo>
                      <a:lnTo>
                        <a:pt x="18" y="971"/>
                      </a:lnTo>
                      <a:lnTo>
                        <a:pt x="36" y="1067"/>
                      </a:lnTo>
                      <a:lnTo>
                        <a:pt x="60" y="1169"/>
                      </a:lnTo>
                      <a:lnTo>
                        <a:pt x="96" y="1271"/>
                      </a:lnTo>
                      <a:lnTo>
                        <a:pt x="132" y="1373"/>
                      </a:lnTo>
                      <a:lnTo>
                        <a:pt x="180" y="1474"/>
                      </a:lnTo>
                      <a:lnTo>
                        <a:pt x="233" y="1582"/>
                      </a:lnTo>
                      <a:lnTo>
                        <a:pt x="287" y="1684"/>
                      </a:lnTo>
                      <a:lnTo>
                        <a:pt x="353" y="1786"/>
                      </a:lnTo>
                      <a:lnTo>
                        <a:pt x="496" y="1990"/>
                      </a:lnTo>
                      <a:lnTo>
                        <a:pt x="664" y="2188"/>
                      </a:lnTo>
                      <a:lnTo>
                        <a:pt x="849" y="2380"/>
                      </a:lnTo>
                      <a:lnTo>
                        <a:pt x="981" y="2500"/>
                      </a:lnTo>
                      <a:lnTo>
                        <a:pt x="1112" y="2607"/>
                      </a:lnTo>
                      <a:lnTo>
                        <a:pt x="1244" y="2709"/>
                      </a:lnTo>
                      <a:lnTo>
                        <a:pt x="1381" y="2805"/>
                      </a:lnTo>
                      <a:lnTo>
                        <a:pt x="1519" y="2889"/>
                      </a:lnTo>
                      <a:lnTo>
                        <a:pt x="1656" y="2961"/>
                      </a:lnTo>
                      <a:lnTo>
                        <a:pt x="1788" y="3021"/>
                      </a:lnTo>
                      <a:lnTo>
                        <a:pt x="1926" y="3075"/>
                      </a:lnTo>
                      <a:lnTo>
                        <a:pt x="1937" y="3075"/>
                      </a:lnTo>
                      <a:lnTo>
                        <a:pt x="1800" y="3021"/>
                      </a:lnTo>
                      <a:lnTo>
                        <a:pt x="1662" y="2961"/>
                      </a:lnTo>
                      <a:lnTo>
                        <a:pt x="1525" y="2889"/>
                      </a:lnTo>
                      <a:lnTo>
                        <a:pt x="1387" y="2805"/>
                      </a:lnTo>
                      <a:lnTo>
                        <a:pt x="1250" y="2709"/>
                      </a:lnTo>
                      <a:lnTo>
                        <a:pt x="1118" y="2607"/>
                      </a:lnTo>
                      <a:lnTo>
                        <a:pt x="981" y="2500"/>
                      </a:lnTo>
                      <a:lnTo>
                        <a:pt x="849" y="2380"/>
                      </a:lnTo>
                      <a:lnTo>
                        <a:pt x="849" y="2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grpSp>
              <p:nvGrpSpPr>
                <p:cNvPr id="52230" name="Group 6">
                  <a:extLst>
                    <a:ext uri="{FF2B5EF4-FFF2-40B4-BE49-F238E27FC236}">
                      <a16:creationId xmlns:a16="http://schemas.microsoft.com/office/drawing/2014/main" id="{3B2F724D-D028-4F0D-81AD-E7E41A82BE31}"/>
                    </a:ext>
                  </a:extLst>
                </p:cNvPr>
                <p:cNvGrpSpPr>
                  <a:grpSpLocks/>
                </p:cNvGrpSpPr>
                <p:nvPr userDrawn="1"/>
              </p:nvGrpSpPr>
              <p:grpSpPr bwMode="auto">
                <a:xfrm>
                  <a:off x="0" y="522"/>
                  <a:ext cx="4751" cy="3794"/>
                  <a:chOff x="0" y="522"/>
                  <a:chExt cx="4751" cy="3794"/>
                </a:xfrm>
              </p:grpSpPr>
              <p:sp>
                <p:nvSpPr>
                  <p:cNvPr id="52231" name="Freeform 7">
                    <a:extLst>
                      <a:ext uri="{FF2B5EF4-FFF2-40B4-BE49-F238E27FC236}">
                        <a16:creationId xmlns:a16="http://schemas.microsoft.com/office/drawing/2014/main" id="{6079BF5E-59A2-437E-B793-5E379AF8D9A2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hidden">
                  <a:xfrm>
                    <a:off x="400" y="815"/>
                    <a:ext cx="3964" cy="3501"/>
                  </a:xfrm>
                  <a:custGeom>
                    <a:avLst/>
                    <a:gdLst>
                      <a:gd name="T0" fmla="*/ 3946 w 3952"/>
                      <a:gd name="T1" fmla="*/ 2860 h 3501"/>
                      <a:gd name="T2" fmla="*/ 3910 w 3952"/>
                      <a:gd name="T3" fmla="*/ 2614 h 3501"/>
                      <a:gd name="T4" fmla="*/ 3839 w 3952"/>
                      <a:gd name="T5" fmla="*/ 2368 h 3501"/>
                      <a:gd name="T6" fmla="*/ 3731 w 3952"/>
                      <a:gd name="T7" fmla="*/ 2110 h 3501"/>
                      <a:gd name="T8" fmla="*/ 3593 w 3952"/>
                      <a:gd name="T9" fmla="*/ 1853 h 3501"/>
                      <a:gd name="T10" fmla="*/ 3432 w 3952"/>
                      <a:gd name="T11" fmla="*/ 1595 h 3501"/>
                      <a:gd name="T12" fmla="*/ 3241 w 3952"/>
                      <a:gd name="T13" fmla="*/ 1343 h 3501"/>
                      <a:gd name="T14" fmla="*/ 3025 w 3952"/>
                      <a:gd name="T15" fmla="*/ 1103 h 3501"/>
                      <a:gd name="T16" fmla="*/ 2721 w 3952"/>
                      <a:gd name="T17" fmla="*/ 815 h 3501"/>
                      <a:gd name="T18" fmla="*/ 2332 w 3952"/>
                      <a:gd name="T19" fmla="*/ 522 h 3501"/>
                      <a:gd name="T20" fmla="*/ 1943 w 3952"/>
                      <a:gd name="T21" fmla="*/ 288 h 3501"/>
                      <a:gd name="T22" fmla="*/ 1555 w 3952"/>
                      <a:gd name="T23" fmla="*/ 126 h 3501"/>
                      <a:gd name="T24" fmla="*/ 1184 w 3952"/>
                      <a:gd name="T25" fmla="*/ 24 h 3501"/>
                      <a:gd name="T26" fmla="*/ 837 w 3952"/>
                      <a:gd name="T27" fmla="*/ 0 h 3501"/>
                      <a:gd name="T28" fmla="*/ 526 w 3952"/>
                      <a:gd name="T29" fmla="*/ 48 h 3501"/>
                      <a:gd name="T30" fmla="*/ 263 w 3952"/>
                      <a:gd name="T31" fmla="*/ 174 h 3501"/>
                      <a:gd name="T32" fmla="*/ 114 w 3952"/>
                      <a:gd name="T33" fmla="*/ 312 h 3501"/>
                      <a:gd name="T34" fmla="*/ 0 w 3952"/>
                      <a:gd name="T35" fmla="*/ 486 h 3501"/>
                      <a:gd name="T36" fmla="*/ 72 w 3952"/>
                      <a:gd name="T37" fmla="*/ 372 h 3501"/>
                      <a:gd name="T38" fmla="*/ 269 w 3952"/>
                      <a:gd name="T39" fmla="*/ 174 h 3501"/>
                      <a:gd name="T40" fmla="*/ 526 w 3952"/>
                      <a:gd name="T41" fmla="*/ 48 h 3501"/>
                      <a:gd name="T42" fmla="*/ 837 w 3952"/>
                      <a:gd name="T43" fmla="*/ 6 h 3501"/>
                      <a:gd name="T44" fmla="*/ 1184 w 3952"/>
                      <a:gd name="T45" fmla="*/ 30 h 3501"/>
                      <a:gd name="T46" fmla="*/ 1555 w 3952"/>
                      <a:gd name="T47" fmla="*/ 132 h 3501"/>
                      <a:gd name="T48" fmla="*/ 1943 w 3952"/>
                      <a:gd name="T49" fmla="*/ 294 h 3501"/>
                      <a:gd name="T50" fmla="*/ 2332 w 3952"/>
                      <a:gd name="T51" fmla="*/ 528 h 3501"/>
                      <a:gd name="T52" fmla="*/ 2715 w 3952"/>
                      <a:gd name="T53" fmla="*/ 821 h 3501"/>
                      <a:gd name="T54" fmla="*/ 3127 w 3952"/>
                      <a:gd name="T55" fmla="*/ 1223 h 3501"/>
                      <a:gd name="T56" fmla="*/ 3336 w 3952"/>
                      <a:gd name="T57" fmla="*/ 1469 h 3501"/>
                      <a:gd name="T58" fmla="*/ 3510 w 3952"/>
                      <a:gd name="T59" fmla="*/ 1727 h 3501"/>
                      <a:gd name="T60" fmla="*/ 3665 w 3952"/>
                      <a:gd name="T61" fmla="*/ 1984 h 3501"/>
                      <a:gd name="T62" fmla="*/ 3785 w 3952"/>
                      <a:gd name="T63" fmla="*/ 2236 h 3501"/>
                      <a:gd name="T64" fmla="*/ 3875 w 3952"/>
                      <a:gd name="T65" fmla="*/ 2494 h 3501"/>
                      <a:gd name="T66" fmla="*/ 3934 w 3952"/>
                      <a:gd name="T67" fmla="*/ 2740 h 3501"/>
                      <a:gd name="T68" fmla="*/ 3952 w 3952"/>
                      <a:gd name="T69" fmla="*/ 2973 h 3501"/>
                      <a:gd name="T70" fmla="*/ 3922 w 3952"/>
                      <a:gd name="T71" fmla="*/ 3255 h 3501"/>
                      <a:gd name="T72" fmla="*/ 3833 w 3952"/>
                      <a:gd name="T73" fmla="*/ 3501 h 3501"/>
                      <a:gd name="T74" fmla="*/ 3886 w 3952"/>
                      <a:gd name="T75" fmla="*/ 3387 h 3501"/>
                      <a:gd name="T76" fmla="*/ 3946 w 3952"/>
                      <a:gd name="T77" fmla="*/ 3123 h 3501"/>
                      <a:gd name="T78" fmla="*/ 3952 w 3952"/>
                      <a:gd name="T79" fmla="*/ 2973 h 35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952" h="3501">
                        <a:moveTo>
                          <a:pt x="3952" y="2973"/>
                        </a:moveTo>
                        <a:lnTo>
                          <a:pt x="3946" y="2860"/>
                        </a:lnTo>
                        <a:lnTo>
                          <a:pt x="3934" y="2740"/>
                        </a:lnTo>
                        <a:lnTo>
                          <a:pt x="3910" y="2614"/>
                        </a:lnTo>
                        <a:lnTo>
                          <a:pt x="3875" y="2494"/>
                        </a:lnTo>
                        <a:lnTo>
                          <a:pt x="3839" y="2368"/>
                        </a:lnTo>
                        <a:lnTo>
                          <a:pt x="3785" y="2236"/>
                        </a:lnTo>
                        <a:lnTo>
                          <a:pt x="3731" y="2110"/>
                        </a:lnTo>
                        <a:lnTo>
                          <a:pt x="3665" y="1978"/>
                        </a:lnTo>
                        <a:lnTo>
                          <a:pt x="3593" y="1853"/>
                        </a:lnTo>
                        <a:lnTo>
                          <a:pt x="3516" y="1721"/>
                        </a:lnTo>
                        <a:lnTo>
                          <a:pt x="3432" y="1595"/>
                        </a:lnTo>
                        <a:lnTo>
                          <a:pt x="3336" y="1469"/>
                        </a:lnTo>
                        <a:lnTo>
                          <a:pt x="3241" y="1343"/>
                        </a:lnTo>
                        <a:lnTo>
                          <a:pt x="3133" y="1223"/>
                        </a:lnTo>
                        <a:lnTo>
                          <a:pt x="3025" y="1103"/>
                        </a:lnTo>
                        <a:lnTo>
                          <a:pt x="2906" y="983"/>
                        </a:lnTo>
                        <a:lnTo>
                          <a:pt x="2721" y="815"/>
                        </a:lnTo>
                        <a:lnTo>
                          <a:pt x="2529" y="660"/>
                        </a:lnTo>
                        <a:lnTo>
                          <a:pt x="2332" y="522"/>
                        </a:lnTo>
                        <a:lnTo>
                          <a:pt x="2141" y="396"/>
                        </a:lnTo>
                        <a:lnTo>
                          <a:pt x="1943" y="288"/>
                        </a:lnTo>
                        <a:lnTo>
                          <a:pt x="1746" y="198"/>
                        </a:lnTo>
                        <a:lnTo>
                          <a:pt x="1555" y="126"/>
                        </a:lnTo>
                        <a:lnTo>
                          <a:pt x="1363" y="66"/>
                        </a:lnTo>
                        <a:lnTo>
                          <a:pt x="1184" y="24"/>
                        </a:lnTo>
                        <a:lnTo>
                          <a:pt x="1005" y="6"/>
                        </a:lnTo>
                        <a:lnTo>
                          <a:pt x="837" y="0"/>
                        </a:lnTo>
                        <a:lnTo>
                          <a:pt x="676" y="12"/>
                        </a:lnTo>
                        <a:lnTo>
                          <a:pt x="526" y="48"/>
                        </a:lnTo>
                        <a:lnTo>
                          <a:pt x="389" y="102"/>
                        </a:lnTo>
                        <a:lnTo>
                          <a:pt x="263" y="174"/>
                        </a:lnTo>
                        <a:lnTo>
                          <a:pt x="155" y="264"/>
                        </a:lnTo>
                        <a:lnTo>
                          <a:pt x="114" y="312"/>
                        </a:lnTo>
                        <a:lnTo>
                          <a:pt x="72" y="366"/>
                        </a:lnTo>
                        <a:lnTo>
                          <a:pt x="0" y="486"/>
                        </a:lnTo>
                        <a:lnTo>
                          <a:pt x="0" y="498"/>
                        </a:lnTo>
                        <a:lnTo>
                          <a:pt x="72" y="372"/>
                        </a:lnTo>
                        <a:lnTo>
                          <a:pt x="161" y="264"/>
                        </a:lnTo>
                        <a:lnTo>
                          <a:pt x="269" y="174"/>
                        </a:lnTo>
                        <a:lnTo>
                          <a:pt x="395" y="102"/>
                        </a:lnTo>
                        <a:lnTo>
                          <a:pt x="526" y="48"/>
                        </a:lnTo>
                        <a:lnTo>
                          <a:pt x="676" y="18"/>
                        </a:lnTo>
                        <a:lnTo>
                          <a:pt x="837" y="6"/>
                        </a:lnTo>
                        <a:lnTo>
                          <a:pt x="1005" y="6"/>
                        </a:lnTo>
                        <a:lnTo>
                          <a:pt x="1184" y="30"/>
                        </a:lnTo>
                        <a:lnTo>
                          <a:pt x="1363" y="72"/>
                        </a:lnTo>
                        <a:lnTo>
                          <a:pt x="1555" y="132"/>
                        </a:lnTo>
                        <a:lnTo>
                          <a:pt x="1746" y="204"/>
                        </a:lnTo>
                        <a:lnTo>
                          <a:pt x="1943" y="294"/>
                        </a:lnTo>
                        <a:lnTo>
                          <a:pt x="2135" y="402"/>
                        </a:lnTo>
                        <a:lnTo>
                          <a:pt x="2332" y="528"/>
                        </a:lnTo>
                        <a:lnTo>
                          <a:pt x="2523" y="666"/>
                        </a:lnTo>
                        <a:lnTo>
                          <a:pt x="2715" y="821"/>
                        </a:lnTo>
                        <a:lnTo>
                          <a:pt x="2900" y="989"/>
                        </a:lnTo>
                        <a:lnTo>
                          <a:pt x="3127" y="1223"/>
                        </a:lnTo>
                        <a:lnTo>
                          <a:pt x="3235" y="1349"/>
                        </a:lnTo>
                        <a:lnTo>
                          <a:pt x="3336" y="1469"/>
                        </a:lnTo>
                        <a:lnTo>
                          <a:pt x="3426" y="1595"/>
                        </a:lnTo>
                        <a:lnTo>
                          <a:pt x="3510" y="1727"/>
                        </a:lnTo>
                        <a:lnTo>
                          <a:pt x="3593" y="1853"/>
                        </a:lnTo>
                        <a:lnTo>
                          <a:pt x="3665" y="1984"/>
                        </a:lnTo>
                        <a:lnTo>
                          <a:pt x="3731" y="2110"/>
                        </a:lnTo>
                        <a:lnTo>
                          <a:pt x="3785" y="2236"/>
                        </a:lnTo>
                        <a:lnTo>
                          <a:pt x="3833" y="2368"/>
                        </a:lnTo>
                        <a:lnTo>
                          <a:pt x="3875" y="2494"/>
                        </a:lnTo>
                        <a:lnTo>
                          <a:pt x="3910" y="2614"/>
                        </a:lnTo>
                        <a:lnTo>
                          <a:pt x="3934" y="2740"/>
                        </a:lnTo>
                        <a:lnTo>
                          <a:pt x="3946" y="2860"/>
                        </a:lnTo>
                        <a:lnTo>
                          <a:pt x="3952" y="2973"/>
                        </a:lnTo>
                        <a:lnTo>
                          <a:pt x="3946" y="3123"/>
                        </a:lnTo>
                        <a:lnTo>
                          <a:pt x="3922" y="3255"/>
                        </a:lnTo>
                        <a:lnTo>
                          <a:pt x="3886" y="3387"/>
                        </a:lnTo>
                        <a:lnTo>
                          <a:pt x="3833" y="3501"/>
                        </a:lnTo>
                        <a:lnTo>
                          <a:pt x="3833" y="3501"/>
                        </a:lnTo>
                        <a:lnTo>
                          <a:pt x="3886" y="3387"/>
                        </a:lnTo>
                        <a:lnTo>
                          <a:pt x="3928" y="3255"/>
                        </a:lnTo>
                        <a:lnTo>
                          <a:pt x="3946" y="3123"/>
                        </a:lnTo>
                        <a:lnTo>
                          <a:pt x="3952" y="2973"/>
                        </a:lnTo>
                        <a:lnTo>
                          <a:pt x="3952" y="297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232" name="Freeform 8">
                    <a:extLst>
                      <a:ext uri="{FF2B5EF4-FFF2-40B4-BE49-F238E27FC236}">
                        <a16:creationId xmlns:a16="http://schemas.microsoft.com/office/drawing/2014/main" id="{FF88A5B6-B5AD-44BE-BEE0-2BCC94A9AB2A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hidden">
                  <a:xfrm>
                    <a:off x="406" y="953"/>
                    <a:ext cx="3803" cy="3363"/>
                  </a:xfrm>
                  <a:custGeom>
                    <a:avLst/>
                    <a:gdLst>
                      <a:gd name="T0" fmla="*/ 676 w 3791"/>
                      <a:gd name="T1" fmla="*/ 2416 h 3363"/>
                      <a:gd name="T2" fmla="*/ 419 w 3791"/>
                      <a:gd name="T3" fmla="*/ 2062 h 3363"/>
                      <a:gd name="T4" fmla="*/ 215 w 3791"/>
                      <a:gd name="T5" fmla="*/ 1703 h 3363"/>
                      <a:gd name="T6" fmla="*/ 78 w 3791"/>
                      <a:gd name="T7" fmla="*/ 1343 h 3363"/>
                      <a:gd name="T8" fmla="*/ 12 w 3791"/>
                      <a:gd name="T9" fmla="*/ 1001 h 3363"/>
                      <a:gd name="T10" fmla="*/ 18 w 3791"/>
                      <a:gd name="T11" fmla="*/ 701 h 3363"/>
                      <a:gd name="T12" fmla="*/ 96 w 3791"/>
                      <a:gd name="T13" fmla="*/ 450 h 3363"/>
                      <a:gd name="T14" fmla="*/ 239 w 3791"/>
                      <a:gd name="T15" fmla="*/ 246 h 3363"/>
                      <a:gd name="T16" fmla="*/ 580 w 3791"/>
                      <a:gd name="T17" fmla="*/ 48 h 3363"/>
                      <a:gd name="T18" fmla="*/ 1028 w 3791"/>
                      <a:gd name="T19" fmla="*/ 6 h 3363"/>
                      <a:gd name="T20" fmla="*/ 1543 w 3791"/>
                      <a:gd name="T21" fmla="*/ 120 h 3363"/>
                      <a:gd name="T22" fmla="*/ 2087 w 3791"/>
                      <a:gd name="T23" fmla="*/ 378 h 3363"/>
                      <a:gd name="T24" fmla="*/ 2631 w 3791"/>
                      <a:gd name="T25" fmla="*/ 773 h 3363"/>
                      <a:gd name="T26" fmla="*/ 3115 w 3791"/>
                      <a:gd name="T27" fmla="*/ 1265 h 3363"/>
                      <a:gd name="T28" fmla="*/ 3378 w 3791"/>
                      <a:gd name="T29" fmla="*/ 1625 h 3363"/>
                      <a:gd name="T30" fmla="*/ 3582 w 3791"/>
                      <a:gd name="T31" fmla="*/ 1984 h 3363"/>
                      <a:gd name="T32" fmla="*/ 3719 w 3791"/>
                      <a:gd name="T33" fmla="*/ 2344 h 3363"/>
                      <a:gd name="T34" fmla="*/ 3785 w 3791"/>
                      <a:gd name="T35" fmla="*/ 2686 h 3363"/>
                      <a:gd name="T36" fmla="*/ 3749 w 3791"/>
                      <a:gd name="T37" fmla="*/ 3105 h 3363"/>
                      <a:gd name="T38" fmla="*/ 3629 w 3791"/>
                      <a:gd name="T39" fmla="*/ 3363 h 3363"/>
                      <a:gd name="T40" fmla="*/ 3779 w 3791"/>
                      <a:gd name="T41" fmla="*/ 2967 h 3363"/>
                      <a:gd name="T42" fmla="*/ 3791 w 3791"/>
                      <a:gd name="T43" fmla="*/ 2794 h 3363"/>
                      <a:gd name="T44" fmla="*/ 3749 w 3791"/>
                      <a:gd name="T45" fmla="*/ 2458 h 3363"/>
                      <a:gd name="T46" fmla="*/ 3635 w 3791"/>
                      <a:gd name="T47" fmla="*/ 2104 h 3363"/>
                      <a:gd name="T48" fmla="*/ 3456 w 3791"/>
                      <a:gd name="T49" fmla="*/ 1739 h 3363"/>
                      <a:gd name="T50" fmla="*/ 3211 w 3791"/>
                      <a:gd name="T51" fmla="*/ 1385 h 3363"/>
                      <a:gd name="T52" fmla="*/ 2804 w 3791"/>
                      <a:gd name="T53" fmla="*/ 929 h 3363"/>
                      <a:gd name="T54" fmla="*/ 2272 w 3791"/>
                      <a:gd name="T55" fmla="*/ 492 h 3363"/>
                      <a:gd name="T56" fmla="*/ 1722 w 3791"/>
                      <a:gd name="T57" fmla="*/ 192 h 3363"/>
                      <a:gd name="T58" fmla="*/ 1190 w 3791"/>
                      <a:gd name="T59" fmla="*/ 24 h 3363"/>
                      <a:gd name="T60" fmla="*/ 717 w 3791"/>
                      <a:gd name="T61" fmla="*/ 12 h 3363"/>
                      <a:gd name="T62" fmla="*/ 335 w 3791"/>
                      <a:gd name="T63" fmla="*/ 162 h 3363"/>
                      <a:gd name="T64" fmla="*/ 132 w 3791"/>
                      <a:gd name="T65" fmla="*/ 378 h 3363"/>
                      <a:gd name="T66" fmla="*/ 36 w 3791"/>
                      <a:gd name="T67" fmla="*/ 612 h 3363"/>
                      <a:gd name="T68" fmla="*/ 0 w 3791"/>
                      <a:gd name="T69" fmla="*/ 893 h 3363"/>
                      <a:gd name="T70" fmla="*/ 42 w 3791"/>
                      <a:gd name="T71" fmla="*/ 1229 h 3363"/>
                      <a:gd name="T72" fmla="*/ 161 w 3791"/>
                      <a:gd name="T73" fmla="*/ 1583 h 3363"/>
                      <a:gd name="T74" fmla="*/ 341 w 3791"/>
                      <a:gd name="T75" fmla="*/ 1942 h 3363"/>
                      <a:gd name="T76" fmla="*/ 580 w 3791"/>
                      <a:gd name="T77" fmla="*/ 2302 h 3363"/>
                      <a:gd name="T78" fmla="*/ 987 w 3791"/>
                      <a:gd name="T79" fmla="*/ 2758 h 3363"/>
                      <a:gd name="T80" fmla="*/ 1596 w 3791"/>
                      <a:gd name="T81" fmla="*/ 3237 h 3363"/>
                      <a:gd name="T82" fmla="*/ 1596 w 3791"/>
                      <a:gd name="T83" fmla="*/ 3237 h 3363"/>
                      <a:gd name="T84" fmla="*/ 993 w 3791"/>
                      <a:gd name="T85" fmla="*/ 2758 h 33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3791" h="3363">
                        <a:moveTo>
                          <a:pt x="993" y="2758"/>
                        </a:moveTo>
                        <a:lnTo>
                          <a:pt x="777" y="2536"/>
                        </a:lnTo>
                        <a:lnTo>
                          <a:pt x="676" y="2416"/>
                        </a:lnTo>
                        <a:lnTo>
                          <a:pt x="586" y="2302"/>
                        </a:lnTo>
                        <a:lnTo>
                          <a:pt x="496" y="2182"/>
                        </a:lnTo>
                        <a:lnTo>
                          <a:pt x="419" y="2062"/>
                        </a:lnTo>
                        <a:lnTo>
                          <a:pt x="341" y="1942"/>
                        </a:lnTo>
                        <a:lnTo>
                          <a:pt x="275" y="1822"/>
                        </a:lnTo>
                        <a:lnTo>
                          <a:pt x="215" y="1703"/>
                        </a:lnTo>
                        <a:lnTo>
                          <a:pt x="161" y="1583"/>
                        </a:lnTo>
                        <a:lnTo>
                          <a:pt x="114" y="1463"/>
                        </a:lnTo>
                        <a:lnTo>
                          <a:pt x="78" y="1343"/>
                        </a:lnTo>
                        <a:lnTo>
                          <a:pt x="48" y="1229"/>
                        </a:lnTo>
                        <a:lnTo>
                          <a:pt x="24" y="1115"/>
                        </a:lnTo>
                        <a:lnTo>
                          <a:pt x="12" y="1001"/>
                        </a:lnTo>
                        <a:lnTo>
                          <a:pt x="6" y="893"/>
                        </a:lnTo>
                        <a:lnTo>
                          <a:pt x="12" y="797"/>
                        </a:lnTo>
                        <a:lnTo>
                          <a:pt x="18" y="701"/>
                        </a:lnTo>
                        <a:lnTo>
                          <a:pt x="42" y="612"/>
                        </a:lnTo>
                        <a:lnTo>
                          <a:pt x="66" y="528"/>
                        </a:lnTo>
                        <a:lnTo>
                          <a:pt x="96" y="450"/>
                        </a:lnTo>
                        <a:lnTo>
                          <a:pt x="138" y="378"/>
                        </a:lnTo>
                        <a:lnTo>
                          <a:pt x="185" y="306"/>
                        </a:lnTo>
                        <a:lnTo>
                          <a:pt x="239" y="246"/>
                        </a:lnTo>
                        <a:lnTo>
                          <a:pt x="341" y="162"/>
                        </a:lnTo>
                        <a:lnTo>
                          <a:pt x="454" y="96"/>
                        </a:lnTo>
                        <a:lnTo>
                          <a:pt x="580" y="48"/>
                        </a:lnTo>
                        <a:lnTo>
                          <a:pt x="723" y="18"/>
                        </a:lnTo>
                        <a:lnTo>
                          <a:pt x="867" y="6"/>
                        </a:lnTo>
                        <a:lnTo>
                          <a:pt x="1028" y="6"/>
                        </a:lnTo>
                        <a:lnTo>
                          <a:pt x="1196" y="30"/>
                        </a:lnTo>
                        <a:lnTo>
                          <a:pt x="1363" y="66"/>
                        </a:lnTo>
                        <a:lnTo>
                          <a:pt x="1543" y="120"/>
                        </a:lnTo>
                        <a:lnTo>
                          <a:pt x="1722" y="192"/>
                        </a:lnTo>
                        <a:lnTo>
                          <a:pt x="1901" y="282"/>
                        </a:lnTo>
                        <a:lnTo>
                          <a:pt x="2087" y="378"/>
                        </a:lnTo>
                        <a:lnTo>
                          <a:pt x="2272" y="498"/>
                        </a:lnTo>
                        <a:lnTo>
                          <a:pt x="2451" y="624"/>
                        </a:lnTo>
                        <a:lnTo>
                          <a:pt x="2631" y="773"/>
                        </a:lnTo>
                        <a:lnTo>
                          <a:pt x="2804" y="929"/>
                        </a:lnTo>
                        <a:lnTo>
                          <a:pt x="3019" y="1151"/>
                        </a:lnTo>
                        <a:lnTo>
                          <a:pt x="3115" y="1265"/>
                        </a:lnTo>
                        <a:lnTo>
                          <a:pt x="3211" y="1385"/>
                        </a:lnTo>
                        <a:lnTo>
                          <a:pt x="3295" y="1505"/>
                        </a:lnTo>
                        <a:lnTo>
                          <a:pt x="3378" y="1625"/>
                        </a:lnTo>
                        <a:lnTo>
                          <a:pt x="3450" y="1745"/>
                        </a:lnTo>
                        <a:lnTo>
                          <a:pt x="3522" y="1864"/>
                        </a:lnTo>
                        <a:lnTo>
                          <a:pt x="3582" y="1984"/>
                        </a:lnTo>
                        <a:lnTo>
                          <a:pt x="3635" y="2104"/>
                        </a:lnTo>
                        <a:lnTo>
                          <a:pt x="3677" y="2224"/>
                        </a:lnTo>
                        <a:lnTo>
                          <a:pt x="3719" y="2344"/>
                        </a:lnTo>
                        <a:lnTo>
                          <a:pt x="3749" y="2458"/>
                        </a:lnTo>
                        <a:lnTo>
                          <a:pt x="3773" y="2572"/>
                        </a:lnTo>
                        <a:lnTo>
                          <a:pt x="3785" y="2686"/>
                        </a:lnTo>
                        <a:lnTo>
                          <a:pt x="3791" y="2794"/>
                        </a:lnTo>
                        <a:lnTo>
                          <a:pt x="3779" y="2955"/>
                        </a:lnTo>
                        <a:lnTo>
                          <a:pt x="3749" y="3105"/>
                        </a:lnTo>
                        <a:lnTo>
                          <a:pt x="3695" y="3243"/>
                        </a:lnTo>
                        <a:lnTo>
                          <a:pt x="3623" y="3363"/>
                        </a:lnTo>
                        <a:lnTo>
                          <a:pt x="3629" y="3363"/>
                        </a:lnTo>
                        <a:lnTo>
                          <a:pt x="3701" y="3243"/>
                        </a:lnTo>
                        <a:lnTo>
                          <a:pt x="3749" y="3111"/>
                        </a:lnTo>
                        <a:lnTo>
                          <a:pt x="3779" y="2967"/>
                        </a:lnTo>
                        <a:lnTo>
                          <a:pt x="3791" y="2806"/>
                        </a:lnTo>
                        <a:lnTo>
                          <a:pt x="3791" y="2800"/>
                        </a:lnTo>
                        <a:lnTo>
                          <a:pt x="3791" y="2794"/>
                        </a:lnTo>
                        <a:lnTo>
                          <a:pt x="3785" y="2686"/>
                        </a:lnTo>
                        <a:lnTo>
                          <a:pt x="3773" y="2572"/>
                        </a:lnTo>
                        <a:lnTo>
                          <a:pt x="3749" y="2458"/>
                        </a:lnTo>
                        <a:lnTo>
                          <a:pt x="3719" y="2338"/>
                        </a:lnTo>
                        <a:lnTo>
                          <a:pt x="3683" y="2224"/>
                        </a:lnTo>
                        <a:lnTo>
                          <a:pt x="3635" y="2104"/>
                        </a:lnTo>
                        <a:lnTo>
                          <a:pt x="3582" y="1984"/>
                        </a:lnTo>
                        <a:lnTo>
                          <a:pt x="3522" y="1864"/>
                        </a:lnTo>
                        <a:lnTo>
                          <a:pt x="3456" y="1739"/>
                        </a:lnTo>
                        <a:lnTo>
                          <a:pt x="3378" y="1619"/>
                        </a:lnTo>
                        <a:lnTo>
                          <a:pt x="3300" y="1499"/>
                        </a:lnTo>
                        <a:lnTo>
                          <a:pt x="3211" y="1385"/>
                        </a:lnTo>
                        <a:lnTo>
                          <a:pt x="3121" y="1265"/>
                        </a:lnTo>
                        <a:lnTo>
                          <a:pt x="3019" y="1151"/>
                        </a:lnTo>
                        <a:lnTo>
                          <a:pt x="2804" y="929"/>
                        </a:lnTo>
                        <a:lnTo>
                          <a:pt x="2631" y="767"/>
                        </a:lnTo>
                        <a:lnTo>
                          <a:pt x="2451" y="624"/>
                        </a:lnTo>
                        <a:lnTo>
                          <a:pt x="2272" y="492"/>
                        </a:lnTo>
                        <a:lnTo>
                          <a:pt x="2087" y="378"/>
                        </a:lnTo>
                        <a:lnTo>
                          <a:pt x="1901" y="276"/>
                        </a:lnTo>
                        <a:lnTo>
                          <a:pt x="1722" y="192"/>
                        </a:lnTo>
                        <a:lnTo>
                          <a:pt x="1543" y="120"/>
                        </a:lnTo>
                        <a:lnTo>
                          <a:pt x="1363" y="66"/>
                        </a:lnTo>
                        <a:lnTo>
                          <a:pt x="1190" y="24"/>
                        </a:lnTo>
                        <a:lnTo>
                          <a:pt x="1028" y="6"/>
                        </a:lnTo>
                        <a:lnTo>
                          <a:pt x="867" y="0"/>
                        </a:lnTo>
                        <a:lnTo>
                          <a:pt x="717" y="12"/>
                        </a:lnTo>
                        <a:lnTo>
                          <a:pt x="580" y="42"/>
                        </a:lnTo>
                        <a:lnTo>
                          <a:pt x="448" y="90"/>
                        </a:lnTo>
                        <a:lnTo>
                          <a:pt x="335" y="162"/>
                        </a:lnTo>
                        <a:lnTo>
                          <a:pt x="233" y="246"/>
                        </a:lnTo>
                        <a:lnTo>
                          <a:pt x="179" y="306"/>
                        </a:lnTo>
                        <a:lnTo>
                          <a:pt x="132" y="378"/>
                        </a:lnTo>
                        <a:lnTo>
                          <a:pt x="90" y="450"/>
                        </a:lnTo>
                        <a:lnTo>
                          <a:pt x="60" y="528"/>
                        </a:lnTo>
                        <a:lnTo>
                          <a:pt x="36" y="612"/>
                        </a:lnTo>
                        <a:lnTo>
                          <a:pt x="12" y="701"/>
                        </a:lnTo>
                        <a:lnTo>
                          <a:pt x="6" y="797"/>
                        </a:lnTo>
                        <a:lnTo>
                          <a:pt x="0" y="893"/>
                        </a:lnTo>
                        <a:lnTo>
                          <a:pt x="6" y="1001"/>
                        </a:lnTo>
                        <a:lnTo>
                          <a:pt x="24" y="1115"/>
                        </a:lnTo>
                        <a:lnTo>
                          <a:pt x="42" y="1229"/>
                        </a:lnTo>
                        <a:lnTo>
                          <a:pt x="78" y="1343"/>
                        </a:lnTo>
                        <a:lnTo>
                          <a:pt x="114" y="1463"/>
                        </a:lnTo>
                        <a:lnTo>
                          <a:pt x="161" y="1583"/>
                        </a:lnTo>
                        <a:lnTo>
                          <a:pt x="215" y="1703"/>
                        </a:lnTo>
                        <a:lnTo>
                          <a:pt x="275" y="1822"/>
                        </a:lnTo>
                        <a:lnTo>
                          <a:pt x="341" y="1942"/>
                        </a:lnTo>
                        <a:lnTo>
                          <a:pt x="413" y="2062"/>
                        </a:lnTo>
                        <a:lnTo>
                          <a:pt x="496" y="2182"/>
                        </a:lnTo>
                        <a:lnTo>
                          <a:pt x="580" y="2302"/>
                        </a:lnTo>
                        <a:lnTo>
                          <a:pt x="676" y="2422"/>
                        </a:lnTo>
                        <a:lnTo>
                          <a:pt x="771" y="2536"/>
                        </a:lnTo>
                        <a:lnTo>
                          <a:pt x="987" y="2758"/>
                        </a:lnTo>
                        <a:lnTo>
                          <a:pt x="1184" y="2931"/>
                        </a:lnTo>
                        <a:lnTo>
                          <a:pt x="1387" y="3093"/>
                        </a:lnTo>
                        <a:lnTo>
                          <a:pt x="1596" y="3237"/>
                        </a:lnTo>
                        <a:lnTo>
                          <a:pt x="1800" y="3363"/>
                        </a:lnTo>
                        <a:lnTo>
                          <a:pt x="1806" y="3363"/>
                        </a:lnTo>
                        <a:lnTo>
                          <a:pt x="1596" y="3237"/>
                        </a:lnTo>
                        <a:lnTo>
                          <a:pt x="1393" y="3093"/>
                        </a:lnTo>
                        <a:lnTo>
                          <a:pt x="1190" y="2931"/>
                        </a:lnTo>
                        <a:lnTo>
                          <a:pt x="993" y="2758"/>
                        </a:lnTo>
                        <a:lnTo>
                          <a:pt x="993" y="275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233" name="Freeform 9">
                    <a:extLst>
                      <a:ext uri="{FF2B5EF4-FFF2-40B4-BE49-F238E27FC236}">
                        <a16:creationId xmlns:a16="http://schemas.microsoft.com/office/drawing/2014/main" id="{5668C227-1362-4214-8BE6-C1D0E548EA8C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hidden">
                  <a:xfrm>
                    <a:off x="514" y="1091"/>
                    <a:ext cx="3538" cy="3225"/>
                  </a:xfrm>
                  <a:custGeom>
                    <a:avLst/>
                    <a:gdLst>
                      <a:gd name="T0" fmla="*/ 538 w 3527"/>
                      <a:gd name="T1" fmla="*/ 2146 h 3225"/>
                      <a:gd name="T2" fmla="*/ 317 w 3527"/>
                      <a:gd name="T3" fmla="*/ 1816 h 3225"/>
                      <a:gd name="T4" fmla="*/ 149 w 3527"/>
                      <a:gd name="T5" fmla="*/ 1481 h 3225"/>
                      <a:gd name="T6" fmla="*/ 41 w 3527"/>
                      <a:gd name="T7" fmla="*/ 1151 h 3225"/>
                      <a:gd name="T8" fmla="*/ 0 w 3527"/>
                      <a:gd name="T9" fmla="*/ 839 h 3225"/>
                      <a:gd name="T10" fmla="*/ 30 w 3527"/>
                      <a:gd name="T11" fmla="*/ 575 h 3225"/>
                      <a:gd name="T12" fmla="*/ 125 w 3527"/>
                      <a:gd name="T13" fmla="*/ 354 h 3225"/>
                      <a:gd name="T14" fmla="*/ 317 w 3527"/>
                      <a:gd name="T15" fmla="*/ 150 h 3225"/>
                      <a:gd name="T16" fmla="*/ 669 w 3527"/>
                      <a:gd name="T17" fmla="*/ 12 h 3225"/>
                      <a:gd name="T18" fmla="*/ 1112 w 3527"/>
                      <a:gd name="T19" fmla="*/ 24 h 3225"/>
                      <a:gd name="T20" fmla="*/ 1608 w 3527"/>
                      <a:gd name="T21" fmla="*/ 174 h 3225"/>
                      <a:gd name="T22" fmla="*/ 2116 w 3527"/>
                      <a:gd name="T23" fmla="*/ 456 h 3225"/>
                      <a:gd name="T24" fmla="*/ 2613 w 3527"/>
                      <a:gd name="T25" fmla="*/ 857 h 3225"/>
                      <a:gd name="T26" fmla="*/ 3073 w 3527"/>
                      <a:gd name="T27" fmla="*/ 1391 h 3225"/>
                      <a:gd name="T28" fmla="*/ 3276 w 3527"/>
                      <a:gd name="T29" fmla="*/ 1726 h 3225"/>
                      <a:gd name="T30" fmla="*/ 3426 w 3527"/>
                      <a:gd name="T31" fmla="*/ 2062 h 3225"/>
                      <a:gd name="T32" fmla="*/ 3509 w 3527"/>
                      <a:gd name="T33" fmla="*/ 2386 h 3225"/>
                      <a:gd name="T34" fmla="*/ 3521 w 3527"/>
                      <a:gd name="T35" fmla="*/ 2680 h 3225"/>
                      <a:gd name="T36" fmla="*/ 3474 w 3527"/>
                      <a:gd name="T37" fmla="*/ 2931 h 3225"/>
                      <a:gd name="T38" fmla="*/ 3360 w 3527"/>
                      <a:gd name="T39" fmla="*/ 3141 h 3225"/>
                      <a:gd name="T40" fmla="*/ 3282 w 3527"/>
                      <a:gd name="T41" fmla="*/ 3225 h 3225"/>
                      <a:gd name="T42" fmla="*/ 3312 w 3527"/>
                      <a:gd name="T43" fmla="*/ 3201 h 3225"/>
                      <a:gd name="T44" fmla="*/ 3444 w 3527"/>
                      <a:gd name="T45" fmla="*/ 3009 h 3225"/>
                      <a:gd name="T46" fmla="*/ 3515 w 3527"/>
                      <a:gd name="T47" fmla="*/ 2769 h 3225"/>
                      <a:gd name="T48" fmla="*/ 3521 w 3527"/>
                      <a:gd name="T49" fmla="*/ 2488 h 3225"/>
                      <a:gd name="T50" fmla="*/ 3462 w 3527"/>
                      <a:gd name="T51" fmla="*/ 2170 h 3225"/>
                      <a:gd name="T52" fmla="*/ 3336 w 3527"/>
                      <a:gd name="T53" fmla="*/ 1834 h 3225"/>
                      <a:gd name="T54" fmla="*/ 3145 w 3527"/>
                      <a:gd name="T55" fmla="*/ 1499 h 3225"/>
                      <a:gd name="T56" fmla="*/ 2816 w 3527"/>
                      <a:gd name="T57" fmla="*/ 1061 h 3225"/>
                      <a:gd name="T58" fmla="*/ 2284 w 3527"/>
                      <a:gd name="T59" fmla="*/ 575 h 3225"/>
                      <a:gd name="T60" fmla="*/ 1775 w 3527"/>
                      <a:gd name="T61" fmla="*/ 252 h 3225"/>
                      <a:gd name="T62" fmla="*/ 1273 w 3527"/>
                      <a:gd name="T63" fmla="*/ 60 h 3225"/>
                      <a:gd name="T64" fmla="*/ 807 w 3527"/>
                      <a:gd name="T65" fmla="*/ 0 h 3225"/>
                      <a:gd name="T66" fmla="*/ 418 w 3527"/>
                      <a:gd name="T67" fmla="*/ 84 h 3225"/>
                      <a:gd name="T68" fmla="*/ 167 w 3527"/>
                      <a:gd name="T69" fmla="*/ 288 h 3225"/>
                      <a:gd name="T70" fmla="*/ 53 w 3527"/>
                      <a:gd name="T71" fmla="*/ 498 h 3225"/>
                      <a:gd name="T72" fmla="*/ 0 w 3527"/>
                      <a:gd name="T73" fmla="*/ 749 h 3225"/>
                      <a:gd name="T74" fmla="*/ 18 w 3527"/>
                      <a:gd name="T75" fmla="*/ 1043 h 3225"/>
                      <a:gd name="T76" fmla="*/ 101 w 3527"/>
                      <a:gd name="T77" fmla="*/ 1373 h 3225"/>
                      <a:gd name="T78" fmla="*/ 251 w 3527"/>
                      <a:gd name="T79" fmla="*/ 1708 h 3225"/>
                      <a:gd name="T80" fmla="*/ 454 w 3527"/>
                      <a:gd name="T81" fmla="*/ 2038 h 3225"/>
                      <a:gd name="T82" fmla="*/ 914 w 3527"/>
                      <a:gd name="T83" fmla="*/ 2572 h 3225"/>
                      <a:gd name="T84" fmla="*/ 1255 w 3527"/>
                      <a:gd name="T85" fmla="*/ 2865 h 3225"/>
                      <a:gd name="T86" fmla="*/ 1608 w 3527"/>
                      <a:gd name="T87" fmla="*/ 3099 h 3225"/>
                      <a:gd name="T88" fmla="*/ 1853 w 3527"/>
                      <a:gd name="T89" fmla="*/ 3225 h 3225"/>
                      <a:gd name="T90" fmla="*/ 1494 w 3527"/>
                      <a:gd name="T91" fmla="*/ 3027 h 3225"/>
                      <a:gd name="T92" fmla="*/ 1142 w 3527"/>
                      <a:gd name="T93" fmla="*/ 2769 h 3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3527" h="3225">
                        <a:moveTo>
                          <a:pt x="914" y="2572"/>
                        </a:moveTo>
                        <a:lnTo>
                          <a:pt x="717" y="2362"/>
                        </a:lnTo>
                        <a:lnTo>
                          <a:pt x="538" y="2146"/>
                        </a:lnTo>
                        <a:lnTo>
                          <a:pt x="460" y="2038"/>
                        </a:lnTo>
                        <a:lnTo>
                          <a:pt x="382" y="1930"/>
                        </a:lnTo>
                        <a:lnTo>
                          <a:pt x="317" y="1816"/>
                        </a:lnTo>
                        <a:lnTo>
                          <a:pt x="251" y="1702"/>
                        </a:lnTo>
                        <a:lnTo>
                          <a:pt x="197" y="1589"/>
                        </a:lnTo>
                        <a:lnTo>
                          <a:pt x="149" y="1481"/>
                        </a:lnTo>
                        <a:lnTo>
                          <a:pt x="107" y="1367"/>
                        </a:lnTo>
                        <a:lnTo>
                          <a:pt x="71" y="1259"/>
                        </a:lnTo>
                        <a:lnTo>
                          <a:pt x="41" y="1151"/>
                        </a:lnTo>
                        <a:lnTo>
                          <a:pt x="18" y="1043"/>
                        </a:lnTo>
                        <a:lnTo>
                          <a:pt x="6" y="941"/>
                        </a:lnTo>
                        <a:lnTo>
                          <a:pt x="0" y="839"/>
                        </a:lnTo>
                        <a:lnTo>
                          <a:pt x="6" y="749"/>
                        </a:lnTo>
                        <a:lnTo>
                          <a:pt x="12" y="659"/>
                        </a:lnTo>
                        <a:lnTo>
                          <a:pt x="30" y="575"/>
                        </a:lnTo>
                        <a:lnTo>
                          <a:pt x="59" y="498"/>
                        </a:lnTo>
                        <a:lnTo>
                          <a:pt x="89" y="420"/>
                        </a:lnTo>
                        <a:lnTo>
                          <a:pt x="125" y="354"/>
                        </a:lnTo>
                        <a:lnTo>
                          <a:pt x="173" y="288"/>
                        </a:lnTo>
                        <a:lnTo>
                          <a:pt x="221" y="228"/>
                        </a:lnTo>
                        <a:lnTo>
                          <a:pt x="317" y="150"/>
                        </a:lnTo>
                        <a:lnTo>
                          <a:pt x="424" y="90"/>
                        </a:lnTo>
                        <a:lnTo>
                          <a:pt x="544" y="42"/>
                        </a:lnTo>
                        <a:lnTo>
                          <a:pt x="669" y="12"/>
                        </a:lnTo>
                        <a:lnTo>
                          <a:pt x="813" y="0"/>
                        </a:lnTo>
                        <a:lnTo>
                          <a:pt x="956" y="6"/>
                        </a:lnTo>
                        <a:lnTo>
                          <a:pt x="1112" y="24"/>
                        </a:lnTo>
                        <a:lnTo>
                          <a:pt x="1273" y="60"/>
                        </a:lnTo>
                        <a:lnTo>
                          <a:pt x="1441" y="114"/>
                        </a:lnTo>
                        <a:lnTo>
                          <a:pt x="1608" y="174"/>
                        </a:lnTo>
                        <a:lnTo>
                          <a:pt x="1775" y="258"/>
                        </a:lnTo>
                        <a:lnTo>
                          <a:pt x="1949" y="348"/>
                        </a:lnTo>
                        <a:lnTo>
                          <a:pt x="2116" y="456"/>
                        </a:lnTo>
                        <a:lnTo>
                          <a:pt x="2284" y="575"/>
                        </a:lnTo>
                        <a:lnTo>
                          <a:pt x="2451" y="713"/>
                        </a:lnTo>
                        <a:lnTo>
                          <a:pt x="2613" y="857"/>
                        </a:lnTo>
                        <a:lnTo>
                          <a:pt x="2810" y="1067"/>
                        </a:lnTo>
                        <a:lnTo>
                          <a:pt x="2989" y="1283"/>
                        </a:lnTo>
                        <a:lnTo>
                          <a:pt x="3073" y="1391"/>
                        </a:lnTo>
                        <a:lnTo>
                          <a:pt x="3145" y="1505"/>
                        </a:lnTo>
                        <a:lnTo>
                          <a:pt x="3216" y="1612"/>
                        </a:lnTo>
                        <a:lnTo>
                          <a:pt x="3276" y="1726"/>
                        </a:lnTo>
                        <a:lnTo>
                          <a:pt x="3330" y="1840"/>
                        </a:lnTo>
                        <a:lnTo>
                          <a:pt x="3384" y="1948"/>
                        </a:lnTo>
                        <a:lnTo>
                          <a:pt x="3426" y="2062"/>
                        </a:lnTo>
                        <a:lnTo>
                          <a:pt x="3462" y="2170"/>
                        </a:lnTo>
                        <a:lnTo>
                          <a:pt x="3491" y="2278"/>
                        </a:lnTo>
                        <a:lnTo>
                          <a:pt x="3509" y="2386"/>
                        </a:lnTo>
                        <a:lnTo>
                          <a:pt x="3521" y="2488"/>
                        </a:lnTo>
                        <a:lnTo>
                          <a:pt x="3527" y="2590"/>
                        </a:lnTo>
                        <a:lnTo>
                          <a:pt x="3521" y="2680"/>
                        </a:lnTo>
                        <a:lnTo>
                          <a:pt x="3515" y="2769"/>
                        </a:lnTo>
                        <a:lnTo>
                          <a:pt x="3497" y="2853"/>
                        </a:lnTo>
                        <a:lnTo>
                          <a:pt x="3474" y="2931"/>
                        </a:lnTo>
                        <a:lnTo>
                          <a:pt x="3438" y="3009"/>
                        </a:lnTo>
                        <a:lnTo>
                          <a:pt x="3402" y="3075"/>
                        </a:lnTo>
                        <a:lnTo>
                          <a:pt x="3360" y="3141"/>
                        </a:lnTo>
                        <a:lnTo>
                          <a:pt x="3306" y="3201"/>
                        </a:lnTo>
                        <a:lnTo>
                          <a:pt x="3294" y="3213"/>
                        </a:lnTo>
                        <a:lnTo>
                          <a:pt x="3282" y="3225"/>
                        </a:lnTo>
                        <a:lnTo>
                          <a:pt x="3288" y="3225"/>
                        </a:lnTo>
                        <a:lnTo>
                          <a:pt x="3300" y="3213"/>
                        </a:lnTo>
                        <a:lnTo>
                          <a:pt x="3312" y="3201"/>
                        </a:lnTo>
                        <a:lnTo>
                          <a:pt x="3366" y="3141"/>
                        </a:lnTo>
                        <a:lnTo>
                          <a:pt x="3408" y="3075"/>
                        </a:lnTo>
                        <a:lnTo>
                          <a:pt x="3444" y="3009"/>
                        </a:lnTo>
                        <a:lnTo>
                          <a:pt x="3474" y="2931"/>
                        </a:lnTo>
                        <a:lnTo>
                          <a:pt x="3497" y="2853"/>
                        </a:lnTo>
                        <a:lnTo>
                          <a:pt x="3515" y="2769"/>
                        </a:lnTo>
                        <a:lnTo>
                          <a:pt x="3527" y="2680"/>
                        </a:lnTo>
                        <a:lnTo>
                          <a:pt x="3527" y="2590"/>
                        </a:lnTo>
                        <a:lnTo>
                          <a:pt x="3521" y="2488"/>
                        </a:lnTo>
                        <a:lnTo>
                          <a:pt x="3509" y="2386"/>
                        </a:lnTo>
                        <a:lnTo>
                          <a:pt x="3491" y="2278"/>
                        </a:lnTo>
                        <a:lnTo>
                          <a:pt x="3462" y="2170"/>
                        </a:lnTo>
                        <a:lnTo>
                          <a:pt x="3426" y="2056"/>
                        </a:lnTo>
                        <a:lnTo>
                          <a:pt x="3384" y="1948"/>
                        </a:lnTo>
                        <a:lnTo>
                          <a:pt x="3336" y="1834"/>
                        </a:lnTo>
                        <a:lnTo>
                          <a:pt x="3276" y="1726"/>
                        </a:lnTo>
                        <a:lnTo>
                          <a:pt x="3216" y="1612"/>
                        </a:lnTo>
                        <a:lnTo>
                          <a:pt x="3145" y="1499"/>
                        </a:lnTo>
                        <a:lnTo>
                          <a:pt x="3073" y="1391"/>
                        </a:lnTo>
                        <a:lnTo>
                          <a:pt x="2989" y="1277"/>
                        </a:lnTo>
                        <a:lnTo>
                          <a:pt x="2816" y="1061"/>
                        </a:lnTo>
                        <a:lnTo>
                          <a:pt x="2613" y="857"/>
                        </a:lnTo>
                        <a:lnTo>
                          <a:pt x="2451" y="707"/>
                        </a:lnTo>
                        <a:lnTo>
                          <a:pt x="2284" y="575"/>
                        </a:lnTo>
                        <a:lnTo>
                          <a:pt x="2116" y="456"/>
                        </a:lnTo>
                        <a:lnTo>
                          <a:pt x="1949" y="348"/>
                        </a:lnTo>
                        <a:lnTo>
                          <a:pt x="1775" y="252"/>
                        </a:lnTo>
                        <a:lnTo>
                          <a:pt x="1608" y="174"/>
                        </a:lnTo>
                        <a:lnTo>
                          <a:pt x="1435" y="108"/>
                        </a:lnTo>
                        <a:lnTo>
                          <a:pt x="1273" y="60"/>
                        </a:lnTo>
                        <a:lnTo>
                          <a:pt x="1112" y="24"/>
                        </a:lnTo>
                        <a:lnTo>
                          <a:pt x="956" y="0"/>
                        </a:lnTo>
                        <a:lnTo>
                          <a:pt x="807" y="0"/>
                        </a:lnTo>
                        <a:lnTo>
                          <a:pt x="669" y="12"/>
                        </a:lnTo>
                        <a:lnTo>
                          <a:pt x="538" y="42"/>
                        </a:lnTo>
                        <a:lnTo>
                          <a:pt x="418" y="84"/>
                        </a:lnTo>
                        <a:lnTo>
                          <a:pt x="311" y="150"/>
                        </a:lnTo>
                        <a:lnTo>
                          <a:pt x="215" y="228"/>
                        </a:lnTo>
                        <a:lnTo>
                          <a:pt x="167" y="288"/>
                        </a:lnTo>
                        <a:lnTo>
                          <a:pt x="119" y="354"/>
                        </a:lnTo>
                        <a:lnTo>
                          <a:pt x="83" y="420"/>
                        </a:lnTo>
                        <a:lnTo>
                          <a:pt x="53" y="498"/>
                        </a:lnTo>
                        <a:lnTo>
                          <a:pt x="30" y="575"/>
                        </a:lnTo>
                        <a:lnTo>
                          <a:pt x="12" y="659"/>
                        </a:lnTo>
                        <a:lnTo>
                          <a:pt x="0" y="749"/>
                        </a:lnTo>
                        <a:lnTo>
                          <a:pt x="0" y="839"/>
                        </a:lnTo>
                        <a:lnTo>
                          <a:pt x="6" y="941"/>
                        </a:lnTo>
                        <a:lnTo>
                          <a:pt x="18" y="1043"/>
                        </a:lnTo>
                        <a:lnTo>
                          <a:pt x="35" y="1151"/>
                        </a:lnTo>
                        <a:lnTo>
                          <a:pt x="65" y="1259"/>
                        </a:lnTo>
                        <a:lnTo>
                          <a:pt x="101" y="1373"/>
                        </a:lnTo>
                        <a:lnTo>
                          <a:pt x="143" y="1481"/>
                        </a:lnTo>
                        <a:lnTo>
                          <a:pt x="191" y="1595"/>
                        </a:lnTo>
                        <a:lnTo>
                          <a:pt x="251" y="1708"/>
                        </a:lnTo>
                        <a:lnTo>
                          <a:pt x="311" y="1816"/>
                        </a:lnTo>
                        <a:lnTo>
                          <a:pt x="382" y="1930"/>
                        </a:lnTo>
                        <a:lnTo>
                          <a:pt x="454" y="2038"/>
                        </a:lnTo>
                        <a:lnTo>
                          <a:pt x="538" y="2152"/>
                        </a:lnTo>
                        <a:lnTo>
                          <a:pt x="717" y="2368"/>
                        </a:lnTo>
                        <a:lnTo>
                          <a:pt x="914" y="2572"/>
                        </a:lnTo>
                        <a:lnTo>
                          <a:pt x="1028" y="2674"/>
                        </a:lnTo>
                        <a:lnTo>
                          <a:pt x="1142" y="2775"/>
                        </a:lnTo>
                        <a:lnTo>
                          <a:pt x="1255" y="2865"/>
                        </a:lnTo>
                        <a:lnTo>
                          <a:pt x="1369" y="2949"/>
                        </a:lnTo>
                        <a:lnTo>
                          <a:pt x="1488" y="3027"/>
                        </a:lnTo>
                        <a:lnTo>
                          <a:pt x="1608" y="3099"/>
                        </a:lnTo>
                        <a:lnTo>
                          <a:pt x="1722" y="3165"/>
                        </a:lnTo>
                        <a:lnTo>
                          <a:pt x="1841" y="3225"/>
                        </a:lnTo>
                        <a:lnTo>
                          <a:pt x="1853" y="3225"/>
                        </a:lnTo>
                        <a:lnTo>
                          <a:pt x="1734" y="3165"/>
                        </a:lnTo>
                        <a:lnTo>
                          <a:pt x="1614" y="3099"/>
                        </a:lnTo>
                        <a:lnTo>
                          <a:pt x="1494" y="3027"/>
                        </a:lnTo>
                        <a:lnTo>
                          <a:pt x="1375" y="2949"/>
                        </a:lnTo>
                        <a:lnTo>
                          <a:pt x="1261" y="2865"/>
                        </a:lnTo>
                        <a:lnTo>
                          <a:pt x="1142" y="2769"/>
                        </a:lnTo>
                        <a:lnTo>
                          <a:pt x="914" y="2572"/>
                        </a:lnTo>
                        <a:lnTo>
                          <a:pt x="914" y="257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grpSp>
                <p:nvGrpSpPr>
                  <p:cNvPr id="52234" name="Group 10">
                    <a:extLst>
                      <a:ext uri="{FF2B5EF4-FFF2-40B4-BE49-F238E27FC236}">
                        <a16:creationId xmlns:a16="http://schemas.microsoft.com/office/drawing/2014/main" id="{A80E3F38-809C-48C7-ACF1-8F79EC674EE9}"/>
                      </a:ext>
                    </a:extLst>
                  </p:cNvPr>
                  <p:cNvGrpSpPr>
                    <a:grpSpLocks/>
                  </p:cNvGrpSpPr>
                  <p:nvPr userDrawn="1"/>
                </p:nvGrpSpPr>
                <p:grpSpPr bwMode="auto">
                  <a:xfrm>
                    <a:off x="0" y="522"/>
                    <a:ext cx="4751" cy="3794"/>
                    <a:chOff x="0" y="522"/>
                    <a:chExt cx="4751" cy="3794"/>
                  </a:xfrm>
                </p:grpSpPr>
                <p:sp>
                  <p:nvSpPr>
                    <p:cNvPr id="52235" name="Freeform 11">
                      <a:extLst>
                        <a:ext uri="{FF2B5EF4-FFF2-40B4-BE49-F238E27FC236}">
                          <a16:creationId xmlns:a16="http://schemas.microsoft.com/office/drawing/2014/main" id="{84BAC512-6110-4BB1-B93C-FB12139AE8D2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hidden">
                    <a:xfrm>
                      <a:off x="400" y="522"/>
                      <a:ext cx="4264" cy="3794"/>
                    </a:xfrm>
                    <a:custGeom>
                      <a:avLst/>
                      <a:gdLst>
                        <a:gd name="T0" fmla="*/ 4245 w 4251"/>
                        <a:gd name="T1" fmla="*/ 3237 h 3794"/>
                        <a:gd name="T2" fmla="*/ 4203 w 4251"/>
                        <a:gd name="T3" fmla="*/ 2961 h 3794"/>
                        <a:gd name="T4" fmla="*/ 4120 w 4251"/>
                        <a:gd name="T5" fmla="*/ 2679 h 3794"/>
                        <a:gd name="T6" fmla="*/ 4000 w 4251"/>
                        <a:gd name="T7" fmla="*/ 2391 h 3794"/>
                        <a:gd name="T8" fmla="*/ 3845 w 4251"/>
                        <a:gd name="T9" fmla="*/ 2098 h 3794"/>
                        <a:gd name="T10" fmla="*/ 3659 w 4251"/>
                        <a:gd name="T11" fmla="*/ 1810 h 3794"/>
                        <a:gd name="T12" fmla="*/ 3438 w 4251"/>
                        <a:gd name="T13" fmla="*/ 1528 h 3794"/>
                        <a:gd name="T14" fmla="*/ 3193 w 4251"/>
                        <a:gd name="T15" fmla="*/ 1252 h 3794"/>
                        <a:gd name="T16" fmla="*/ 2858 w 4251"/>
                        <a:gd name="T17" fmla="*/ 935 h 3794"/>
                        <a:gd name="T18" fmla="*/ 2434 w 4251"/>
                        <a:gd name="T19" fmla="*/ 605 h 3794"/>
                        <a:gd name="T20" fmla="*/ 1991 w 4251"/>
                        <a:gd name="T21" fmla="*/ 341 h 3794"/>
                        <a:gd name="T22" fmla="*/ 1549 w 4251"/>
                        <a:gd name="T23" fmla="*/ 143 h 3794"/>
                        <a:gd name="T24" fmla="*/ 1124 w 4251"/>
                        <a:gd name="T25" fmla="*/ 35 h 3794"/>
                        <a:gd name="T26" fmla="*/ 741 w 4251"/>
                        <a:gd name="T27" fmla="*/ 0 h 3794"/>
                        <a:gd name="T28" fmla="*/ 401 w 4251"/>
                        <a:gd name="T29" fmla="*/ 47 h 3794"/>
                        <a:gd name="T30" fmla="*/ 120 w 4251"/>
                        <a:gd name="T31" fmla="*/ 173 h 3794"/>
                        <a:gd name="T32" fmla="*/ 0 w 4251"/>
                        <a:gd name="T33" fmla="*/ 269 h 3794"/>
                        <a:gd name="T34" fmla="*/ 263 w 4251"/>
                        <a:gd name="T35" fmla="*/ 101 h 3794"/>
                        <a:gd name="T36" fmla="*/ 586 w 4251"/>
                        <a:gd name="T37" fmla="*/ 18 h 3794"/>
                        <a:gd name="T38" fmla="*/ 957 w 4251"/>
                        <a:gd name="T39" fmla="*/ 18 h 3794"/>
                        <a:gd name="T40" fmla="*/ 1357 w 4251"/>
                        <a:gd name="T41" fmla="*/ 95 h 3794"/>
                        <a:gd name="T42" fmla="*/ 1782 w 4251"/>
                        <a:gd name="T43" fmla="*/ 245 h 3794"/>
                        <a:gd name="T44" fmla="*/ 2212 w 4251"/>
                        <a:gd name="T45" fmla="*/ 467 h 3794"/>
                        <a:gd name="T46" fmla="*/ 2643 w 4251"/>
                        <a:gd name="T47" fmla="*/ 761 h 3794"/>
                        <a:gd name="T48" fmla="*/ 3061 w 4251"/>
                        <a:gd name="T49" fmla="*/ 1120 h 3794"/>
                        <a:gd name="T50" fmla="*/ 3318 w 4251"/>
                        <a:gd name="T51" fmla="*/ 1390 h 3794"/>
                        <a:gd name="T52" fmla="*/ 3552 w 4251"/>
                        <a:gd name="T53" fmla="*/ 1666 h 3794"/>
                        <a:gd name="T54" fmla="*/ 3755 w 4251"/>
                        <a:gd name="T55" fmla="*/ 1954 h 3794"/>
                        <a:gd name="T56" fmla="*/ 3922 w 4251"/>
                        <a:gd name="T57" fmla="*/ 2247 h 3794"/>
                        <a:gd name="T58" fmla="*/ 4060 w 4251"/>
                        <a:gd name="T59" fmla="*/ 2535 h 3794"/>
                        <a:gd name="T60" fmla="*/ 4162 w 4251"/>
                        <a:gd name="T61" fmla="*/ 2823 h 3794"/>
                        <a:gd name="T62" fmla="*/ 4221 w 4251"/>
                        <a:gd name="T63" fmla="*/ 3105 h 3794"/>
                        <a:gd name="T64" fmla="*/ 4245 w 4251"/>
                        <a:gd name="T65" fmla="*/ 3368 h 3794"/>
                        <a:gd name="T66" fmla="*/ 4233 w 4251"/>
                        <a:gd name="T67" fmla="*/ 3590 h 3794"/>
                        <a:gd name="T68" fmla="*/ 4185 w 4251"/>
                        <a:gd name="T69" fmla="*/ 3794 h 3794"/>
                        <a:gd name="T70" fmla="*/ 4215 w 4251"/>
                        <a:gd name="T71" fmla="*/ 3692 h 3794"/>
                        <a:gd name="T72" fmla="*/ 4245 w 4251"/>
                        <a:gd name="T73" fmla="*/ 3482 h 3794"/>
                        <a:gd name="T74" fmla="*/ 4251 w 4251"/>
                        <a:gd name="T75" fmla="*/ 3368 h 3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251" h="3794">
                          <a:moveTo>
                            <a:pt x="4251" y="3368"/>
                          </a:moveTo>
                          <a:lnTo>
                            <a:pt x="4245" y="3237"/>
                          </a:lnTo>
                          <a:lnTo>
                            <a:pt x="4227" y="3099"/>
                          </a:lnTo>
                          <a:lnTo>
                            <a:pt x="4203" y="2961"/>
                          </a:lnTo>
                          <a:lnTo>
                            <a:pt x="4167" y="2823"/>
                          </a:lnTo>
                          <a:lnTo>
                            <a:pt x="4120" y="2679"/>
                          </a:lnTo>
                          <a:lnTo>
                            <a:pt x="4066" y="2535"/>
                          </a:lnTo>
                          <a:lnTo>
                            <a:pt x="4000" y="2391"/>
                          </a:lnTo>
                          <a:lnTo>
                            <a:pt x="3928" y="2247"/>
                          </a:lnTo>
                          <a:lnTo>
                            <a:pt x="3845" y="2098"/>
                          </a:lnTo>
                          <a:lnTo>
                            <a:pt x="3755" y="1954"/>
                          </a:lnTo>
                          <a:lnTo>
                            <a:pt x="3659" y="1810"/>
                          </a:lnTo>
                          <a:lnTo>
                            <a:pt x="3552" y="1666"/>
                          </a:lnTo>
                          <a:lnTo>
                            <a:pt x="3438" y="1528"/>
                          </a:lnTo>
                          <a:lnTo>
                            <a:pt x="3318" y="1390"/>
                          </a:lnTo>
                          <a:lnTo>
                            <a:pt x="3193" y="1252"/>
                          </a:lnTo>
                          <a:lnTo>
                            <a:pt x="3061" y="1120"/>
                          </a:lnTo>
                          <a:lnTo>
                            <a:pt x="2858" y="935"/>
                          </a:lnTo>
                          <a:lnTo>
                            <a:pt x="2649" y="761"/>
                          </a:lnTo>
                          <a:lnTo>
                            <a:pt x="2434" y="605"/>
                          </a:lnTo>
                          <a:lnTo>
                            <a:pt x="2212" y="467"/>
                          </a:lnTo>
                          <a:lnTo>
                            <a:pt x="1991" y="341"/>
                          </a:lnTo>
                          <a:lnTo>
                            <a:pt x="1770" y="233"/>
                          </a:lnTo>
                          <a:lnTo>
                            <a:pt x="1549" y="143"/>
                          </a:lnTo>
                          <a:lnTo>
                            <a:pt x="1327" y="77"/>
                          </a:lnTo>
                          <a:lnTo>
                            <a:pt x="1124" y="35"/>
                          </a:lnTo>
                          <a:lnTo>
                            <a:pt x="927" y="6"/>
                          </a:lnTo>
                          <a:lnTo>
                            <a:pt x="741" y="0"/>
                          </a:lnTo>
                          <a:lnTo>
                            <a:pt x="568" y="18"/>
                          </a:lnTo>
                          <a:lnTo>
                            <a:pt x="401" y="47"/>
                          </a:lnTo>
                          <a:lnTo>
                            <a:pt x="257" y="101"/>
                          </a:lnTo>
                          <a:lnTo>
                            <a:pt x="120" y="173"/>
                          </a:lnTo>
                          <a:lnTo>
                            <a:pt x="0" y="263"/>
                          </a:lnTo>
                          <a:lnTo>
                            <a:pt x="0" y="269"/>
                          </a:lnTo>
                          <a:lnTo>
                            <a:pt x="126" y="173"/>
                          </a:lnTo>
                          <a:lnTo>
                            <a:pt x="263" y="101"/>
                          </a:lnTo>
                          <a:lnTo>
                            <a:pt x="419" y="47"/>
                          </a:lnTo>
                          <a:lnTo>
                            <a:pt x="586" y="18"/>
                          </a:lnTo>
                          <a:lnTo>
                            <a:pt x="765" y="6"/>
                          </a:lnTo>
                          <a:lnTo>
                            <a:pt x="957" y="18"/>
                          </a:lnTo>
                          <a:lnTo>
                            <a:pt x="1154" y="47"/>
                          </a:lnTo>
                          <a:lnTo>
                            <a:pt x="1357" y="95"/>
                          </a:lnTo>
                          <a:lnTo>
                            <a:pt x="1567" y="161"/>
                          </a:lnTo>
                          <a:lnTo>
                            <a:pt x="1782" y="245"/>
                          </a:lnTo>
                          <a:lnTo>
                            <a:pt x="1997" y="347"/>
                          </a:lnTo>
                          <a:lnTo>
                            <a:pt x="2212" y="467"/>
                          </a:lnTo>
                          <a:lnTo>
                            <a:pt x="2428" y="605"/>
                          </a:lnTo>
                          <a:lnTo>
                            <a:pt x="2643" y="761"/>
                          </a:lnTo>
                          <a:lnTo>
                            <a:pt x="2858" y="935"/>
                          </a:lnTo>
                          <a:lnTo>
                            <a:pt x="3061" y="1120"/>
                          </a:lnTo>
                          <a:lnTo>
                            <a:pt x="3193" y="1252"/>
                          </a:lnTo>
                          <a:lnTo>
                            <a:pt x="3318" y="1390"/>
                          </a:lnTo>
                          <a:lnTo>
                            <a:pt x="3438" y="1528"/>
                          </a:lnTo>
                          <a:lnTo>
                            <a:pt x="3552" y="1666"/>
                          </a:lnTo>
                          <a:lnTo>
                            <a:pt x="3653" y="1810"/>
                          </a:lnTo>
                          <a:lnTo>
                            <a:pt x="3755" y="1954"/>
                          </a:lnTo>
                          <a:lnTo>
                            <a:pt x="3839" y="2104"/>
                          </a:lnTo>
                          <a:lnTo>
                            <a:pt x="3922" y="2247"/>
                          </a:lnTo>
                          <a:lnTo>
                            <a:pt x="3994" y="2391"/>
                          </a:lnTo>
                          <a:lnTo>
                            <a:pt x="4060" y="2535"/>
                          </a:lnTo>
                          <a:lnTo>
                            <a:pt x="4114" y="2679"/>
                          </a:lnTo>
                          <a:lnTo>
                            <a:pt x="4162" y="2823"/>
                          </a:lnTo>
                          <a:lnTo>
                            <a:pt x="4197" y="2967"/>
                          </a:lnTo>
                          <a:lnTo>
                            <a:pt x="4221" y="3105"/>
                          </a:lnTo>
                          <a:lnTo>
                            <a:pt x="4239" y="3237"/>
                          </a:lnTo>
                          <a:lnTo>
                            <a:pt x="4245" y="3368"/>
                          </a:lnTo>
                          <a:lnTo>
                            <a:pt x="4245" y="3482"/>
                          </a:lnTo>
                          <a:lnTo>
                            <a:pt x="4233" y="3590"/>
                          </a:lnTo>
                          <a:lnTo>
                            <a:pt x="4215" y="3692"/>
                          </a:lnTo>
                          <a:lnTo>
                            <a:pt x="4185" y="3794"/>
                          </a:lnTo>
                          <a:lnTo>
                            <a:pt x="4185" y="3794"/>
                          </a:lnTo>
                          <a:lnTo>
                            <a:pt x="4215" y="3692"/>
                          </a:lnTo>
                          <a:lnTo>
                            <a:pt x="4239" y="3590"/>
                          </a:lnTo>
                          <a:lnTo>
                            <a:pt x="4245" y="3482"/>
                          </a:lnTo>
                          <a:lnTo>
                            <a:pt x="4251" y="3368"/>
                          </a:lnTo>
                          <a:lnTo>
                            <a:pt x="4251" y="3368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grpSp>
                  <p:nvGrpSpPr>
                    <p:cNvPr id="52236" name="Group 12">
                      <a:extLst>
                        <a:ext uri="{FF2B5EF4-FFF2-40B4-BE49-F238E27FC236}">
                          <a16:creationId xmlns:a16="http://schemas.microsoft.com/office/drawing/2014/main" id="{9CD02F63-23CC-434D-9421-D6CFF6C03794}"/>
                        </a:ext>
                      </a:extLst>
                    </p:cNvPr>
                    <p:cNvGrpSpPr>
                      <a:grpSpLocks/>
                    </p:cNvGrpSpPr>
                    <p:nvPr userDrawn="1"/>
                  </p:nvGrpSpPr>
                  <p:grpSpPr bwMode="auto">
                    <a:xfrm>
                      <a:off x="0" y="659"/>
                      <a:ext cx="4751" cy="3657"/>
                      <a:chOff x="0" y="659"/>
                      <a:chExt cx="4751" cy="3657"/>
                    </a:xfrm>
                  </p:grpSpPr>
                  <p:sp>
                    <p:nvSpPr>
                      <p:cNvPr id="52237" name="Freeform 13">
                        <a:extLst>
                          <a:ext uri="{FF2B5EF4-FFF2-40B4-BE49-F238E27FC236}">
                            <a16:creationId xmlns:a16="http://schemas.microsoft.com/office/drawing/2014/main" id="{28816F9E-AD74-45C0-B896-D5DD76823F6C}"/>
                          </a:ext>
                        </a:extLst>
                      </p:cNvPr>
                      <p:cNvSpPr>
                        <a:spLocks/>
                      </p:cNvSpPr>
                      <p:nvPr userDrawn="1"/>
                    </p:nvSpPr>
                    <p:spPr bwMode="hidden">
                      <a:xfrm>
                        <a:off x="400" y="659"/>
                        <a:ext cx="4121" cy="3657"/>
                      </a:xfrm>
                      <a:custGeom>
                        <a:avLst/>
                        <a:gdLst>
                          <a:gd name="T0" fmla="*/ 161 w 4108"/>
                          <a:gd name="T1" fmla="*/ 186 h 3657"/>
                          <a:gd name="T2" fmla="*/ 442 w 4108"/>
                          <a:gd name="T3" fmla="*/ 54 h 3657"/>
                          <a:gd name="T4" fmla="*/ 771 w 4108"/>
                          <a:gd name="T5" fmla="*/ 6 h 3657"/>
                          <a:gd name="T6" fmla="*/ 1136 w 4108"/>
                          <a:gd name="T7" fmla="*/ 36 h 3657"/>
                          <a:gd name="T8" fmla="*/ 1537 w 4108"/>
                          <a:gd name="T9" fmla="*/ 144 h 3657"/>
                          <a:gd name="T10" fmla="*/ 1949 w 4108"/>
                          <a:gd name="T11" fmla="*/ 324 h 3657"/>
                          <a:gd name="T12" fmla="*/ 2368 w 4108"/>
                          <a:gd name="T13" fmla="*/ 570 h 3657"/>
                          <a:gd name="T14" fmla="*/ 2780 w 4108"/>
                          <a:gd name="T15" fmla="*/ 888 h 3657"/>
                          <a:gd name="T16" fmla="*/ 3103 w 4108"/>
                          <a:gd name="T17" fmla="*/ 1193 h 3657"/>
                          <a:gd name="T18" fmla="*/ 3336 w 4108"/>
                          <a:gd name="T19" fmla="*/ 1451 h 3657"/>
                          <a:gd name="T20" fmla="*/ 3540 w 4108"/>
                          <a:gd name="T21" fmla="*/ 1721 h 3657"/>
                          <a:gd name="T22" fmla="*/ 3719 w 4108"/>
                          <a:gd name="T23" fmla="*/ 1997 h 3657"/>
                          <a:gd name="T24" fmla="*/ 3863 w 4108"/>
                          <a:gd name="T25" fmla="*/ 2272 h 3657"/>
                          <a:gd name="T26" fmla="*/ 3976 w 4108"/>
                          <a:gd name="T27" fmla="*/ 2548 h 3657"/>
                          <a:gd name="T28" fmla="*/ 4060 w 4108"/>
                          <a:gd name="T29" fmla="*/ 2818 h 3657"/>
                          <a:gd name="T30" fmla="*/ 4102 w 4108"/>
                          <a:gd name="T31" fmla="*/ 3070 h 3657"/>
                          <a:gd name="T32" fmla="*/ 4102 w 4108"/>
                          <a:gd name="T33" fmla="*/ 3321 h 3657"/>
                          <a:gd name="T34" fmla="*/ 4060 w 4108"/>
                          <a:gd name="T35" fmla="*/ 3549 h 3657"/>
                          <a:gd name="T36" fmla="*/ 4030 w 4108"/>
                          <a:gd name="T37" fmla="*/ 3657 h 3657"/>
                          <a:gd name="T38" fmla="*/ 4090 w 4108"/>
                          <a:gd name="T39" fmla="*/ 3447 h 3657"/>
                          <a:gd name="T40" fmla="*/ 4108 w 4108"/>
                          <a:gd name="T41" fmla="*/ 3213 h 3657"/>
                          <a:gd name="T42" fmla="*/ 4102 w 4108"/>
                          <a:gd name="T43" fmla="*/ 3070 h 3657"/>
                          <a:gd name="T44" fmla="*/ 4060 w 4108"/>
                          <a:gd name="T45" fmla="*/ 2812 h 3657"/>
                          <a:gd name="T46" fmla="*/ 3982 w 4108"/>
                          <a:gd name="T47" fmla="*/ 2548 h 3657"/>
                          <a:gd name="T48" fmla="*/ 3869 w 4108"/>
                          <a:gd name="T49" fmla="*/ 2272 h 3657"/>
                          <a:gd name="T50" fmla="*/ 3725 w 4108"/>
                          <a:gd name="T51" fmla="*/ 1997 h 3657"/>
                          <a:gd name="T52" fmla="*/ 3546 w 4108"/>
                          <a:gd name="T53" fmla="*/ 1721 h 3657"/>
                          <a:gd name="T54" fmla="*/ 3342 w 4108"/>
                          <a:gd name="T55" fmla="*/ 1451 h 3657"/>
                          <a:gd name="T56" fmla="*/ 3109 w 4108"/>
                          <a:gd name="T57" fmla="*/ 1187 h 3657"/>
                          <a:gd name="T58" fmla="*/ 2792 w 4108"/>
                          <a:gd name="T59" fmla="*/ 888 h 3657"/>
                          <a:gd name="T60" fmla="*/ 2386 w 4108"/>
                          <a:gd name="T61" fmla="*/ 576 h 3657"/>
                          <a:gd name="T62" fmla="*/ 1967 w 4108"/>
                          <a:gd name="T63" fmla="*/ 330 h 3657"/>
                          <a:gd name="T64" fmla="*/ 1543 w 4108"/>
                          <a:gd name="T65" fmla="*/ 144 h 3657"/>
                          <a:gd name="T66" fmla="*/ 1130 w 4108"/>
                          <a:gd name="T67" fmla="*/ 30 h 3657"/>
                          <a:gd name="T68" fmla="*/ 753 w 4108"/>
                          <a:gd name="T69" fmla="*/ 0 h 3657"/>
                          <a:gd name="T70" fmla="*/ 431 w 4108"/>
                          <a:gd name="T71" fmla="*/ 54 h 3657"/>
                          <a:gd name="T72" fmla="*/ 161 w 4108"/>
                          <a:gd name="T73" fmla="*/ 186 h 3657"/>
                          <a:gd name="T74" fmla="*/ 24 w 4108"/>
                          <a:gd name="T75" fmla="*/ 306 h 3657"/>
                          <a:gd name="T76" fmla="*/ 0 w 4108"/>
                          <a:gd name="T77" fmla="*/ 336 h 3657"/>
                          <a:gd name="T78" fmla="*/ 48 w 4108"/>
                          <a:gd name="T79" fmla="*/ 282 h 36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</a:cxnLst>
                        <a:rect l="0" t="0" r="r" b="b"/>
                        <a:pathLst>
                          <a:path w="4108" h="3657">
                            <a:moveTo>
                              <a:pt x="48" y="282"/>
                            </a:moveTo>
                            <a:lnTo>
                              <a:pt x="161" y="186"/>
                            </a:lnTo>
                            <a:lnTo>
                              <a:pt x="293" y="108"/>
                            </a:lnTo>
                            <a:lnTo>
                              <a:pt x="442" y="54"/>
                            </a:lnTo>
                            <a:lnTo>
                              <a:pt x="598" y="18"/>
                            </a:lnTo>
                            <a:lnTo>
                              <a:pt x="771" y="6"/>
                            </a:lnTo>
                            <a:lnTo>
                              <a:pt x="951" y="12"/>
                            </a:lnTo>
                            <a:lnTo>
                              <a:pt x="1136" y="36"/>
                            </a:lnTo>
                            <a:lnTo>
                              <a:pt x="1333" y="84"/>
                            </a:lnTo>
                            <a:lnTo>
                              <a:pt x="1537" y="144"/>
                            </a:lnTo>
                            <a:lnTo>
                              <a:pt x="1740" y="222"/>
                            </a:lnTo>
                            <a:lnTo>
                              <a:pt x="1949" y="324"/>
                            </a:lnTo>
                            <a:lnTo>
                              <a:pt x="2158" y="438"/>
                            </a:lnTo>
                            <a:lnTo>
                              <a:pt x="2368" y="570"/>
                            </a:lnTo>
                            <a:lnTo>
                              <a:pt x="2577" y="720"/>
                            </a:lnTo>
                            <a:lnTo>
                              <a:pt x="2780" y="888"/>
                            </a:lnTo>
                            <a:lnTo>
                              <a:pt x="2978" y="1067"/>
                            </a:lnTo>
                            <a:lnTo>
                              <a:pt x="3103" y="1193"/>
                            </a:lnTo>
                            <a:lnTo>
                              <a:pt x="3223" y="1319"/>
                            </a:lnTo>
                            <a:lnTo>
                              <a:pt x="3336" y="1451"/>
                            </a:lnTo>
                            <a:lnTo>
                              <a:pt x="3444" y="1589"/>
                            </a:lnTo>
                            <a:lnTo>
                              <a:pt x="3540" y="1721"/>
                            </a:lnTo>
                            <a:lnTo>
                              <a:pt x="3635" y="1859"/>
                            </a:lnTo>
                            <a:lnTo>
                              <a:pt x="3719" y="1997"/>
                            </a:lnTo>
                            <a:lnTo>
                              <a:pt x="3797" y="2134"/>
                            </a:lnTo>
                            <a:lnTo>
                              <a:pt x="3863" y="2272"/>
                            </a:lnTo>
                            <a:lnTo>
                              <a:pt x="3928" y="2410"/>
                            </a:lnTo>
                            <a:lnTo>
                              <a:pt x="3976" y="2548"/>
                            </a:lnTo>
                            <a:lnTo>
                              <a:pt x="4024" y="2680"/>
                            </a:lnTo>
                            <a:lnTo>
                              <a:pt x="4060" y="2818"/>
                            </a:lnTo>
                            <a:lnTo>
                              <a:pt x="4084" y="2944"/>
                            </a:lnTo>
                            <a:lnTo>
                              <a:pt x="4102" y="3070"/>
                            </a:lnTo>
                            <a:lnTo>
                              <a:pt x="4108" y="3195"/>
                            </a:lnTo>
                            <a:lnTo>
                              <a:pt x="4102" y="3321"/>
                            </a:lnTo>
                            <a:lnTo>
                              <a:pt x="4090" y="3441"/>
                            </a:lnTo>
                            <a:lnTo>
                              <a:pt x="4060" y="3549"/>
                            </a:lnTo>
                            <a:lnTo>
                              <a:pt x="4024" y="3657"/>
                            </a:lnTo>
                            <a:lnTo>
                              <a:pt x="4030" y="3657"/>
                            </a:lnTo>
                            <a:lnTo>
                              <a:pt x="4066" y="3555"/>
                            </a:lnTo>
                            <a:lnTo>
                              <a:pt x="4090" y="3447"/>
                            </a:lnTo>
                            <a:lnTo>
                              <a:pt x="4102" y="3333"/>
                            </a:lnTo>
                            <a:lnTo>
                              <a:pt x="4108" y="3213"/>
                            </a:lnTo>
                            <a:lnTo>
                              <a:pt x="4108" y="3195"/>
                            </a:lnTo>
                            <a:lnTo>
                              <a:pt x="4102" y="3070"/>
                            </a:lnTo>
                            <a:lnTo>
                              <a:pt x="4084" y="2944"/>
                            </a:lnTo>
                            <a:lnTo>
                              <a:pt x="4060" y="2812"/>
                            </a:lnTo>
                            <a:lnTo>
                              <a:pt x="4024" y="2680"/>
                            </a:lnTo>
                            <a:lnTo>
                              <a:pt x="3982" y="2548"/>
                            </a:lnTo>
                            <a:lnTo>
                              <a:pt x="3928" y="2410"/>
                            </a:lnTo>
                            <a:lnTo>
                              <a:pt x="3869" y="2272"/>
                            </a:lnTo>
                            <a:lnTo>
                              <a:pt x="3803" y="2134"/>
                            </a:lnTo>
                            <a:lnTo>
                              <a:pt x="3725" y="1997"/>
                            </a:lnTo>
                            <a:lnTo>
                              <a:pt x="3641" y="1859"/>
                            </a:lnTo>
                            <a:lnTo>
                              <a:pt x="3546" y="1721"/>
                            </a:lnTo>
                            <a:lnTo>
                              <a:pt x="3450" y="1583"/>
                            </a:lnTo>
                            <a:lnTo>
                              <a:pt x="3342" y="1451"/>
                            </a:lnTo>
                            <a:lnTo>
                              <a:pt x="3229" y="1319"/>
                            </a:lnTo>
                            <a:lnTo>
                              <a:pt x="3109" y="1187"/>
                            </a:lnTo>
                            <a:lnTo>
                              <a:pt x="2984" y="1061"/>
                            </a:lnTo>
                            <a:lnTo>
                              <a:pt x="2792" y="888"/>
                            </a:lnTo>
                            <a:lnTo>
                              <a:pt x="2589" y="726"/>
                            </a:lnTo>
                            <a:lnTo>
                              <a:pt x="2386" y="576"/>
                            </a:lnTo>
                            <a:lnTo>
                              <a:pt x="2176" y="444"/>
                            </a:lnTo>
                            <a:lnTo>
                              <a:pt x="1967" y="330"/>
                            </a:lnTo>
                            <a:lnTo>
                              <a:pt x="1752" y="228"/>
                            </a:lnTo>
                            <a:lnTo>
                              <a:pt x="1543" y="144"/>
                            </a:lnTo>
                            <a:lnTo>
                              <a:pt x="1333" y="78"/>
                            </a:lnTo>
                            <a:lnTo>
                              <a:pt x="1130" y="30"/>
                            </a:lnTo>
                            <a:lnTo>
                              <a:pt x="939" y="6"/>
                            </a:lnTo>
                            <a:lnTo>
                              <a:pt x="753" y="0"/>
                            </a:lnTo>
                            <a:lnTo>
                              <a:pt x="586" y="18"/>
                            </a:lnTo>
                            <a:lnTo>
                              <a:pt x="431" y="54"/>
                            </a:lnTo>
                            <a:lnTo>
                              <a:pt x="287" y="108"/>
                            </a:lnTo>
                            <a:lnTo>
                              <a:pt x="161" y="186"/>
                            </a:lnTo>
                            <a:lnTo>
                              <a:pt x="48" y="282"/>
                            </a:lnTo>
                            <a:lnTo>
                              <a:pt x="24" y="306"/>
                            </a:lnTo>
                            <a:lnTo>
                              <a:pt x="0" y="330"/>
                            </a:lnTo>
                            <a:lnTo>
                              <a:pt x="0" y="336"/>
                            </a:lnTo>
                            <a:lnTo>
                              <a:pt x="24" y="312"/>
                            </a:lnTo>
                            <a:lnTo>
                              <a:pt x="48" y="282"/>
                            </a:lnTo>
                            <a:lnTo>
                              <a:pt x="48" y="282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/>
                      </a:p>
                    </p:txBody>
                  </p:sp>
                  <p:grpSp>
                    <p:nvGrpSpPr>
                      <p:cNvPr id="52238" name="Group 14">
                        <a:extLst>
                          <a:ext uri="{FF2B5EF4-FFF2-40B4-BE49-F238E27FC236}">
                            <a16:creationId xmlns:a16="http://schemas.microsoft.com/office/drawing/2014/main" id="{A78D14AE-58A6-47F2-AB26-5205AE2CB2B9}"/>
                          </a:ext>
                        </a:extLst>
                      </p:cNvPr>
                      <p:cNvGrpSpPr>
                        <a:grpSpLocks/>
                      </p:cNvGrpSpPr>
                      <p:nvPr userDrawn="1"/>
                    </p:nvGrpSpPr>
                    <p:grpSpPr bwMode="auto">
                      <a:xfrm>
                        <a:off x="0" y="808"/>
                        <a:ext cx="4751" cy="3508"/>
                        <a:chOff x="-400" y="808"/>
                        <a:chExt cx="4751" cy="3508"/>
                      </a:xfrm>
                    </p:grpSpPr>
                    <p:sp>
                      <p:nvSpPr>
                        <p:cNvPr id="52239" name="Line 15">
                          <a:extLst>
                            <a:ext uri="{FF2B5EF4-FFF2-40B4-BE49-F238E27FC236}">
                              <a16:creationId xmlns:a16="http://schemas.microsoft.com/office/drawing/2014/main" id="{77BEC4F0-308F-4540-AC28-EC46A6C3BDD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876" y="809"/>
                          <a:ext cx="1242" cy="191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0" name="Line 16">
                          <a:extLst>
                            <a:ext uri="{FF2B5EF4-FFF2-40B4-BE49-F238E27FC236}">
                              <a16:creationId xmlns:a16="http://schemas.microsoft.com/office/drawing/2014/main" id="{8F4407D3-E1AF-4347-981E-8DD6B741B7B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210" y="2117"/>
                          <a:ext cx="1921" cy="37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1" name="Line 17">
                          <a:extLst>
                            <a:ext uri="{FF2B5EF4-FFF2-40B4-BE49-F238E27FC236}">
                              <a16:creationId xmlns:a16="http://schemas.microsoft.com/office/drawing/2014/main" id="{E5663273-C9A6-4E46-8948-3C26C9ADF01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257" y="1886"/>
                          <a:ext cx="2029" cy="59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2" name="Line 18">
                          <a:extLst>
                            <a:ext uri="{FF2B5EF4-FFF2-40B4-BE49-F238E27FC236}">
                              <a16:creationId xmlns:a16="http://schemas.microsoft.com/office/drawing/2014/main" id="{B6EAA589-3AED-4496-AEB4-382D16F4DC4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327" y="1599"/>
                          <a:ext cx="2175" cy="85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3" name="Line 19">
                          <a:extLst>
                            <a:ext uri="{FF2B5EF4-FFF2-40B4-BE49-F238E27FC236}">
                              <a16:creationId xmlns:a16="http://schemas.microsoft.com/office/drawing/2014/main" id="{CBB67D3A-C2E8-40D1-964B-18553DFDE2D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400" y="1259"/>
                          <a:ext cx="2334" cy="116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4" name="Line 20">
                          <a:extLst>
                            <a:ext uri="{FF2B5EF4-FFF2-40B4-BE49-F238E27FC236}">
                              <a16:creationId xmlns:a16="http://schemas.microsoft.com/office/drawing/2014/main" id="{28B22627-0E0D-4B39-9CBD-41FE5A07698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79" y="872"/>
                          <a:ext cx="1891" cy="168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5" name="Line 21">
                          <a:extLst>
                            <a:ext uri="{FF2B5EF4-FFF2-40B4-BE49-F238E27FC236}">
                              <a16:creationId xmlns:a16="http://schemas.microsoft.com/office/drawing/2014/main" id="{8B7F27C8-AE92-4075-8D79-F596E87C4E1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150" y="2329"/>
                          <a:ext cx="1806" cy="19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6" name="Line 22">
                          <a:extLst>
                            <a:ext uri="{FF2B5EF4-FFF2-40B4-BE49-F238E27FC236}">
                              <a16:creationId xmlns:a16="http://schemas.microsoft.com/office/drawing/2014/main" id="{D152F93E-75DC-4DAA-A98E-C5EE0CE3F66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109" y="2514"/>
                          <a:ext cx="1720" cy="3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7" name="Line 23">
                          <a:extLst>
                            <a:ext uri="{FF2B5EF4-FFF2-40B4-BE49-F238E27FC236}">
                              <a16:creationId xmlns:a16="http://schemas.microsoft.com/office/drawing/2014/main" id="{2CE00F4A-6767-42E3-A7AE-2A5DF3980A1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545" y="2785"/>
                          <a:ext cx="849" cy="80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8" name="Line 24">
                          <a:extLst>
                            <a:ext uri="{FF2B5EF4-FFF2-40B4-BE49-F238E27FC236}">
                              <a16:creationId xmlns:a16="http://schemas.microsoft.com/office/drawing/2014/main" id="{2ACD8E17-F593-44D7-A9EE-64E19B0D6DA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68" y="2669"/>
                          <a:ext cx="1295" cy="56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49" name="Line 25">
                          <a:extLst>
                            <a:ext uri="{FF2B5EF4-FFF2-40B4-BE49-F238E27FC236}">
                              <a16:creationId xmlns:a16="http://schemas.microsoft.com/office/drawing/2014/main" id="{5427428C-C8A4-4F00-9ED9-D542F17A73F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-34" y="2588"/>
                          <a:ext cx="1576" cy="24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0" name="Line 26">
                          <a:extLst>
                            <a:ext uri="{FF2B5EF4-FFF2-40B4-BE49-F238E27FC236}">
                              <a16:creationId xmlns:a16="http://schemas.microsoft.com/office/drawing/2014/main" id="{7B860867-96CE-4E5E-B668-47FEA693B08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201" y="2985"/>
                          <a:ext cx="141" cy="104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1" name="Line 27">
                          <a:extLst>
                            <a:ext uri="{FF2B5EF4-FFF2-40B4-BE49-F238E27FC236}">
                              <a16:creationId xmlns:a16="http://schemas.microsoft.com/office/drawing/2014/main" id="{18FB9989-AD49-4609-B7BC-ED2B9B7405E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292" y="3013"/>
                          <a:ext cx="47" cy="105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2" name="Line 28">
                          <a:extLst>
                            <a:ext uri="{FF2B5EF4-FFF2-40B4-BE49-F238E27FC236}">
                              <a16:creationId xmlns:a16="http://schemas.microsoft.com/office/drawing/2014/main" id="{4845C458-7C28-4C16-9C6A-A9915CBAE53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31" y="3034"/>
                          <a:ext cx="47" cy="108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3" name="Line 29">
                          <a:extLst>
                            <a:ext uri="{FF2B5EF4-FFF2-40B4-BE49-F238E27FC236}">
                              <a16:creationId xmlns:a16="http://schemas.microsoft.com/office/drawing/2014/main" id="{B2BD2246-DF4F-4359-9238-3FB95B546E0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25" y="3059"/>
                          <a:ext cx="145" cy="110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4" name="Line 30">
                          <a:extLst>
                            <a:ext uri="{FF2B5EF4-FFF2-40B4-BE49-F238E27FC236}">
                              <a16:creationId xmlns:a16="http://schemas.microsoft.com/office/drawing/2014/main" id="{AE9837C7-25C3-45C8-AFD1-E38E492CA72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20" y="3090"/>
                          <a:ext cx="255" cy="112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5" name="Line 31">
                          <a:extLst>
                            <a:ext uri="{FF2B5EF4-FFF2-40B4-BE49-F238E27FC236}">
                              <a16:creationId xmlns:a16="http://schemas.microsoft.com/office/drawing/2014/main" id="{45BCE5E3-CB35-4FCD-85D9-13DB0D17A8F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14" y="3117"/>
                          <a:ext cx="365" cy="1143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6" name="Line 32">
                          <a:extLst>
                            <a:ext uri="{FF2B5EF4-FFF2-40B4-BE49-F238E27FC236}">
                              <a16:creationId xmlns:a16="http://schemas.microsoft.com/office/drawing/2014/main" id="{E644795C-FA0C-427D-B66C-9ED62A5C765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37" y="3181"/>
                          <a:ext cx="567" cy="1073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7" name="Line 33">
                          <a:extLst>
                            <a:ext uri="{FF2B5EF4-FFF2-40B4-BE49-F238E27FC236}">
                              <a16:creationId xmlns:a16="http://schemas.microsoft.com/office/drawing/2014/main" id="{06B905CD-5C3D-416F-80D7-A9A6853D7AB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54" y="3209"/>
                          <a:ext cx="663" cy="101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8" name="Line 34">
                          <a:extLst>
                            <a:ext uri="{FF2B5EF4-FFF2-40B4-BE49-F238E27FC236}">
                              <a16:creationId xmlns:a16="http://schemas.microsoft.com/office/drawing/2014/main" id="{3DFFD456-5065-4500-B6AC-9B5CD838786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75" y="3238"/>
                          <a:ext cx="745" cy="95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59" name="Line 35">
                          <a:extLst>
                            <a:ext uri="{FF2B5EF4-FFF2-40B4-BE49-F238E27FC236}">
                              <a16:creationId xmlns:a16="http://schemas.microsoft.com/office/drawing/2014/main" id="{3D33CEAD-0EC1-445C-973F-6194E596EE2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93" y="3266"/>
                          <a:ext cx="849" cy="90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0" name="Line 36">
                          <a:extLst>
                            <a:ext uri="{FF2B5EF4-FFF2-40B4-BE49-F238E27FC236}">
                              <a16:creationId xmlns:a16="http://schemas.microsoft.com/office/drawing/2014/main" id="{52DB3137-43A9-4F88-8CA8-A4CBF487128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12" y="3293"/>
                          <a:ext cx="950" cy="85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1" name="Line 37">
                          <a:extLst>
                            <a:ext uri="{FF2B5EF4-FFF2-40B4-BE49-F238E27FC236}">
                              <a16:creationId xmlns:a16="http://schemas.microsoft.com/office/drawing/2014/main" id="{635907AA-9973-461C-8EED-A7EF79AC6EE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29" y="3321"/>
                          <a:ext cx="1056" cy="78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2" name="Line 38">
                          <a:extLst>
                            <a:ext uri="{FF2B5EF4-FFF2-40B4-BE49-F238E27FC236}">
                              <a16:creationId xmlns:a16="http://schemas.microsoft.com/office/drawing/2014/main" id="{56B8CEF5-C5BE-4C1B-986A-E949D56F7A1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52" y="3356"/>
                          <a:ext cx="1173" cy="72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3" name="Line 39">
                          <a:extLst>
                            <a:ext uri="{FF2B5EF4-FFF2-40B4-BE49-F238E27FC236}">
                              <a16:creationId xmlns:a16="http://schemas.microsoft.com/office/drawing/2014/main" id="{2FE5D040-5EDF-4A39-90AD-E090361019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69" y="3388"/>
                          <a:ext cx="1315" cy="66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4" name="Line 40">
                          <a:extLst>
                            <a:ext uri="{FF2B5EF4-FFF2-40B4-BE49-F238E27FC236}">
                              <a16:creationId xmlns:a16="http://schemas.microsoft.com/office/drawing/2014/main" id="{698AA276-A1E1-4906-9119-53307C66C54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493" y="3426"/>
                          <a:ext cx="1469" cy="58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5" name="Line 41">
                          <a:extLst>
                            <a:ext uri="{FF2B5EF4-FFF2-40B4-BE49-F238E27FC236}">
                              <a16:creationId xmlns:a16="http://schemas.microsoft.com/office/drawing/2014/main" id="{44DAA47F-450B-419E-8FC5-9A6E62A1DBF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511" y="3464"/>
                          <a:ext cx="1649" cy="49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6" name="Line 42">
                          <a:extLst>
                            <a:ext uri="{FF2B5EF4-FFF2-40B4-BE49-F238E27FC236}">
                              <a16:creationId xmlns:a16="http://schemas.microsoft.com/office/drawing/2014/main" id="{13D9FBC3-178B-4745-A341-87C27BDE4652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528" y="3518"/>
                          <a:ext cx="1885" cy="38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7" name="Line 43">
                          <a:extLst>
                            <a:ext uri="{FF2B5EF4-FFF2-40B4-BE49-F238E27FC236}">
                              <a16:creationId xmlns:a16="http://schemas.microsoft.com/office/drawing/2014/main" id="{E0839972-A6D0-4080-B4BF-077CA15CB09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552" y="3586"/>
                          <a:ext cx="2168" cy="24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8" name="Line 44">
                          <a:extLst>
                            <a:ext uri="{FF2B5EF4-FFF2-40B4-BE49-F238E27FC236}">
                              <a16:creationId xmlns:a16="http://schemas.microsoft.com/office/drawing/2014/main" id="{45461A98-C3D5-4D1E-B69D-5BFABD9ABAE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577" y="3670"/>
                          <a:ext cx="2528" cy="6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69" name="Line 45">
                          <a:extLst>
                            <a:ext uri="{FF2B5EF4-FFF2-40B4-BE49-F238E27FC236}">
                              <a16:creationId xmlns:a16="http://schemas.microsoft.com/office/drawing/2014/main" id="{0CF091BC-DEC9-43E1-A0A4-2F61045522B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621" y="3545"/>
                          <a:ext cx="2730" cy="17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70" name="Line 46">
                          <a:extLst>
                            <a:ext uri="{FF2B5EF4-FFF2-40B4-BE49-F238E27FC236}">
                              <a16:creationId xmlns:a16="http://schemas.microsoft.com/office/drawing/2014/main" id="{685DB1E4-FCD8-444B-A21D-8B0D9C8D4F0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682" y="3297"/>
                          <a:ext cx="2635" cy="40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71" name="Line 47">
                          <a:extLst>
                            <a:ext uri="{FF2B5EF4-FFF2-40B4-BE49-F238E27FC236}">
                              <a16:creationId xmlns:a16="http://schemas.microsoft.com/office/drawing/2014/main" id="{66F47A16-F5E3-4C71-96EC-514D1874D5F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782" y="2845"/>
                          <a:ext cx="2370" cy="78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72" name="Line 48">
                          <a:extLst>
                            <a:ext uri="{FF2B5EF4-FFF2-40B4-BE49-F238E27FC236}">
                              <a16:creationId xmlns:a16="http://schemas.microsoft.com/office/drawing/2014/main" id="{A8014E73-8ED4-436D-9B9D-AC6EEB195B6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960" y="1992"/>
                          <a:ext cx="1530" cy="1443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73" name="Line 49">
                          <a:extLst>
                            <a:ext uri="{FF2B5EF4-FFF2-40B4-BE49-F238E27FC236}">
                              <a16:creationId xmlns:a16="http://schemas.microsoft.com/office/drawing/2014/main" id="{B3A33664-A5AE-468A-AC70-FE06A3EB9AC2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2014" y="1727"/>
                          <a:ext cx="1219" cy="162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74" name="Freeform 50">
                          <a:extLst>
                            <a:ext uri="{FF2B5EF4-FFF2-40B4-BE49-F238E27FC236}">
                              <a16:creationId xmlns:a16="http://schemas.microsoft.com/office/drawing/2014/main" id="{04FF4E82-7D54-483C-A7F9-D1E626D8FF82}"/>
                            </a:ext>
                          </a:extLst>
                        </p:cNvPr>
                        <p:cNvSpPr>
                          <a:spLocks/>
                        </p:cNvSpPr>
                        <p:nvPr userDrawn="1"/>
                      </p:nvSpPr>
                      <p:spPr bwMode="hidden">
                        <a:xfrm>
                          <a:off x="0" y="2548"/>
                          <a:ext cx="1542" cy="1768"/>
                        </a:xfrm>
                        <a:custGeom>
                          <a:avLst/>
                          <a:gdLst>
                            <a:gd name="T0" fmla="*/ 909 w 1537"/>
                            <a:gd name="T1" fmla="*/ 1264 h 1768"/>
                            <a:gd name="T2" fmla="*/ 1058 w 1537"/>
                            <a:gd name="T3" fmla="*/ 1402 h 1768"/>
                            <a:gd name="T4" fmla="*/ 1214 w 1537"/>
                            <a:gd name="T5" fmla="*/ 1528 h 1768"/>
                            <a:gd name="T6" fmla="*/ 1369 w 1537"/>
                            <a:gd name="T7" fmla="*/ 1654 h 1768"/>
                            <a:gd name="T8" fmla="*/ 1531 w 1537"/>
                            <a:gd name="T9" fmla="*/ 1768 h 1768"/>
                            <a:gd name="T10" fmla="*/ 1537 w 1537"/>
                            <a:gd name="T11" fmla="*/ 1768 h 1768"/>
                            <a:gd name="T12" fmla="*/ 1375 w 1537"/>
                            <a:gd name="T13" fmla="*/ 1654 h 1768"/>
                            <a:gd name="T14" fmla="*/ 1220 w 1537"/>
                            <a:gd name="T15" fmla="*/ 1534 h 1768"/>
                            <a:gd name="T16" fmla="*/ 1064 w 1537"/>
                            <a:gd name="T17" fmla="*/ 1402 h 1768"/>
                            <a:gd name="T18" fmla="*/ 915 w 1537"/>
                            <a:gd name="T19" fmla="*/ 1258 h 1768"/>
                            <a:gd name="T20" fmla="*/ 765 w 1537"/>
                            <a:gd name="T21" fmla="*/ 1115 h 1768"/>
                            <a:gd name="T22" fmla="*/ 628 w 1537"/>
                            <a:gd name="T23" fmla="*/ 959 h 1768"/>
                            <a:gd name="T24" fmla="*/ 496 w 1537"/>
                            <a:gd name="T25" fmla="*/ 803 h 1768"/>
                            <a:gd name="T26" fmla="*/ 377 w 1537"/>
                            <a:gd name="T27" fmla="*/ 647 h 1768"/>
                            <a:gd name="T28" fmla="*/ 269 w 1537"/>
                            <a:gd name="T29" fmla="*/ 485 h 1768"/>
                            <a:gd name="T30" fmla="*/ 167 w 1537"/>
                            <a:gd name="T31" fmla="*/ 323 h 1768"/>
                            <a:gd name="T32" fmla="*/ 78 w 1537"/>
                            <a:gd name="T33" fmla="*/ 161 h 1768"/>
                            <a:gd name="T34" fmla="*/ 0 w 1537"/>
                            <a:gd name="T35" fmla="*/ 0 h 1768"/>
                            <a:gd name="T36" fmla="*/ 0 w 1537"/>
                            <a:gd name="T37" fmla="*/ 12 h 1768"/>
                            <a:gd name="T38" fmla="*/ 78 w 1537"/>
                            <a:gd name="T39" fmla="*/ 173 h 1768"/>
                            <a:gd name="T40" fmla="*/ 167 w 1537"/>
                            <a:gd name="T41" fmla="*/ 335 h 1768"/>
                            <a:gd name="T42" fmla="*/ 269 w 1537"/>
                            <a:gd name="T43" fmla="*/ 491 h 1768"/>
                            <a:gd name="T44" fmla="*/ 377 w 1537"/>
                            <a:gd name="T45" fmla="*/ 653 h 1768"/>
                            <a:gd name="T46" fmla="*/ 496 w 1537"/>
                            <a:gd name="T47" fmla="*/ 809 h 1768"/>
                            <a:gd name="T48" fmla="*/ 628 w 1537"/>
                            <a:gd name="T49" fmla="*/ 965 h 1768"/>
                            <a:gd name="T50" fmla="*/ 765 w 1537"/>
                            <a:gd name="T51" fmla="*/ 1121 h 1768"/>
                            <a:gd name="T52" fmla="*/ 909 w 1537"/>
                            <a:gd name="T53" fmla="*/ 1264 h 1768"/>
                            <a:gd name="T54" fmla="*/ 909 w 1537"/>
                            <a:gd name="T55" fmla="*/ 1264 h 176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</a:cxnLst>
                          <a:rect l="0" t="0" r="r" b="b"/>
                          <a:pathLst>
                            <a:path w="1537" h="1768">
                              <a:moveTo>
                                <a:pt x="909" y="1264"/>
                              </a:moveTo>
                              <a:lnTo>
                                <a:pt x="1058" y="1402"/>
                              </a:lnTo>
                              <a:lnTo>
                                <a:pt x="1214" y="1528"/>
                              </a:lnTo>
                              <a:lnTo>
                                <a:pt x="1369" y="1654"/>
                              </a:lnTo>
                              <a:lnTo>
                                <a:pt x="1531" y="1768"/>
                              </a:lnTo>
                              <a:lnTo>
                                <a:pt x="1537" y="1768"/>
                              </a:lnTo>
                              <a:lnTo>
                                <a:pt x="1375" y="1654"/>
                              </a:lnTo>
                              <a:lnTo>
                                <a:pt x="1220" y="1534"/>
                              </a:lnTo>
                              <a:lnTo>
                                <a:pt x="1064" y="1402"/>
                              </a:lnTo>
                              <a:lnTo>
                                <a:pt x="915" y="1258"/>
                              </a:lnTo>
                              <a:lnTo>
                                <a:pt x="765" y="1115"/>
                              </a:lnTo>
                              <a:lnTo>
                                <a:pt x="628" y="959"/>
                              </a:lnTo>
                              <a:lnTo>
                                <a:pt x="496" y="803"/>
                              </a:lnTo>
                              <a:lnTo>
                                <a:pt x="377" y="647"/>
                              </a:lnTo>
                              <a:lnTo>
                                <a:pt x="269" y="485"/>
                              </a:lnTo>
                              <a:lnTo>
                                <a:pt x="167" y="323"/>
                              </a:lnTo>
                              <a:lnTo>
                                <a:pt x="78" y="161"/>
                              </a:lnTo>
                              <a:lnTo>
                                <a:pt x="0" y="0"/>
                              </a:lnTo>
                              <a:lnTo>
                                <a:pt x="0" y="12"/>
                              </a:lnTo>
                              <a:lnTo>
                                <a:pt x="78" y="173"/>
                              </a:lnTo>
                              <a:lnTo>
                                <a:pt x="167" y="335"/>
                              </a:lnTo>
                              <a:lnTo>
                                <a:pt x="269" y="491"/>
                              </a:lnTo>
                              <a:lnTo>
                                <a:pt x="377" y="653"/>
                              </a:lnTo>
                              <a:lnTo>
                                <a:pt x="496" y="809"/>
                              </a:lnTo>
                              <a:lnTo>
                                <a:pt x="628" y="965"/>
                              </a:lnTo>
                              <a:lnTo>
                                <a:pt x="765" y="1121"/>
                              </a:lnTo>
                              <a:lnTo>
                                <a:pt x="909" y="1264"/>
                              </a:lnTo>
                              <a:lnTo>
                                <a:pt x="909" y="1264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grpSp>
                      <p:nvGrpSpPr>
                        <p:cNvPr id="52275" name="Group 51">
                          <a:extLst>
                            <a:ext uri="{FF2B5EF4-FFF2-40B4-BE49-F238E27FC236}">
                              <a16:creationId xmlns:a16="http://schemas.microsoft.com/office/drawing/2014/main" id="{1F1CB17E-037A-49BE-93CA-A4C7F64BA96A}"/>
                            </a:ext>
                          </a:extLst>
                        </p:cNvPr>
                        <p:cNvGrpSpPr>
                          <a:grpSpLocks/>
                        </p:cNvGrpSpPr>
                        <p:nvPr userDrawn="1"/>
                      </p:nvGrpSpPr>
                      <p:grpSpPr bwMode="auto">
                        <a:xfrm>
                          <a:off x="0" y="1812"/>
                          <a:ext cx="3672" cy="2049"/>
                          <a:chOff x="5" y="1816"/>
                          <a:chExt cx="3672" cy="2049"/>
                        </a:xfrm>
                      </p:grpSpPr>
                      <p:sp>
                        <p:nvSpPr>
                          <p:cNvPr id="52276" name="Oval 52">
                            <a:extLst>
                              <a:ext uri="{FF2B5EF4-FFF2-40B4-BE49-F238E27FC236}">
                                <a16:creationId xmlns:a16="http://schemas.microsoft.com/office/drawing/2014/main" id="{C7F0859F-2F48-4903-9F39-DFCA7D2A87D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544" y="2872"/>
                            <a:ext cx="161" cy="280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77" name="Oval 53">
                            <a:extLst>
                              <a:ext uri="{FF2B5EF4-FFF2-40B4-BE49-F238E27FC236}">
                                <a16:creationId xmlns:a16="http://schemas.microsoft.com/office/drawing/2014/main" id="{9F4EAAFC-8D4B-4E74-BFCE-4A399970978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490" y="2750"/>
                            <a:ext cx="281" cy="503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78" name="Oval 54">
                            <a:extLst>
                              <a:ext uri="{FF2B5EF4-FFF2-40B4-BE49-F238E27FC236}">
                                <a16:creationId xmlns:a16="http://schemas.microsoft.com/office/drawing/2014/main" id="{95FE023E-C553-48B4-B4EC-F6862A84D473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415" y="2563"/>
                            <a:ext cx="471" cy="813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79" name="Oval 55">
                            <a:extLst>
                              <a:ext uri="{FF2B5EF4-FFF2-40B4-BE49-F238E27FC236}">
                                <a16:creationId xmlns:a16="http://schemas.microsoft.com/office/drawing/2014/main" id="{9A6E0906-378F-4B8F-9518-DED27BD3C5F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357" y="2400"/>
                            <a:ext cx="623" cy="1129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80" name="Oval 56">
                            <a:extLst>
                              <a:ext uri="{FF2B5EF4-FFF2-40B4-BE49-F238E27FC236}">
                                <a16:creationId xmlns:a16="http://schemas.microsoft.com/office/drawing/2014/main" id="{9FBF8C2F-0B40-4765-8ABF-AB6A395A6429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295" y="2200"/>
                            <a:ext cx="786" cy="1467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81" name="Oval 57">
                            <a:extLst>
                              <a:ext uri="{FF2B5EF4-FFF2-40B4-BE49-F238E27FC236}">
                                <a16:creationId xmlns:a16="http://schemas.microsoft.com/office/drawing/2014/main" id="{43A7FA2A-D398-4E1B-911F-0B1FDF4FAF08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238" y="2040"/>
                            <a:ext cx="972" cy="1779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82" name="Oval 58">
                            <a:extLst>
                              <a:ext uri="{FF2B5EF4-FFF2-40B4-BE49-F238E27FC236}">
                                <a16:creationId xmlns:a16="http://schemas.microsoft.com/office/drawing/2014/main" id="{2853E267-0749-4CE0-93E9-A0D69DB1C88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155" y="1868"/>
                            <a:ext cx="1167" cy="2094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83" name="Oval 59">
                            <a:extLst>
                              <a:ext uri="{FF2B5EF4-FFF2-40B4-BE49-F238E27FC236}">
                                <a16:creationId xmlns:a16="http://schemas.microsoft.com/office/drawing/2014/main" id="{7509E9A3-82DF-40E9-96F9-21EF3FE118B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1085" y="1698"/>
                            <a:ext cx="1346" cy="2398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84" name="Oval 60">
                            <a:extLst>
                              <a:ext uri="{FF2B5EF4-FFF2-40B4-BE49-F238E27FC236}">
                                <a16:creationId xmlns:a16="http://schemas.microsoft.com/office/drawing/2014/main" id="{09BCDE8D-4870-4D7E-8598-1C248DB05B5C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998" y="1539"/>
                            <a:ext cx="1563" cy="2696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85" name="Oval 61">
                            <a:extLst>
                              <a:ext uri="{FF2B5EF4-FFF2-40B4-BE49-F238E27FC236}">
                                <a16:creationId xmlns:a16="http://schemas.microsoft.com/office/drawing/2014/main" id="{1C5CA446-F643-42FA-97EB-ACB5ED8C5B1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19839">
                            <a:off x="933" y="1360"/>
                            <a:ext cx="1711" cy="3016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86" name="Oval 62">
                            <a:extLst>
                              <a:ext uri="{FF2B5EF4-FFF2-40B4-BE49-F238E27FC236}">
                                <a16:creationId xmlns:a16="http://schemas.microsoft.com/office/drawing/2014/main" id="{74787E12-1955-4B21-9EA3-A8ED35E1548D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865139">
                            <a:off x="877" y="1187"/>
                            <a:ext cx="1880" cy="3345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287" name="Oval 63">
                            <a:extLst>
                              <a:ext uri="{FF2B5EF4-FFF2-40B4-BE49-F238E27FC236}">
                                <a16:creationId xmlns:a16="http://schemas.microsoft.com/office/drawing/2014/main" id="{A3C5A40F-B09D-42DF-988D-046D69F60F06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 userDrawn="1"/>
                        </p:nvSpPr>
                        <p:spPr bwMode="hidden">
                          <a:xfrm rot="-2780025">
                            <a:off x="816" y="1005"/>
                            <a:ext cx="2049" cy="3672"/>
                          </a:xfrm>
                          <a:prstGeom prst="ellipse">
                            <a:avLst/>
                          </a:prstGeom>
                          <a:noFill/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sp>
                      <p:nvSpPr>
                        <p:cNvPr id="52288" name="Line 64">
                          <a:extLst>
                            <a:ext uri="{FF2B5EF4-FFF2-40B4-BE49-F238E27FC236}">
                              <a16:creationId xmlns:a16="http://schemas.microsoft.com/office/drawing/2014/main" id="{21F1FAB0-394C-4E7D-972E-1916F7A0C0B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flipV="1">
                          <a:off x="1656" y="1164"/>
                          <a:ext cx="831" cy="177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89" name="Line 65">
                          <a:extLst>
                            <a:ext uri="{FF2B5EF4-FFF2-40B4-BE49-F238E27FC236}">
                              <a16:creationId xmlns:a16="http://schemas.microsoft.com/office/drawing/2014/main" id="{991C9456-49E8-4F5E-A48E-211EF3CAB41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615780" flipV="1">
                          <a:off x="1811" y="1299"/>
                          <a:ext cx="819" cy="172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0" name="Line 66">
                          <a:extLst>
                            <a:ext uri="{FF2B5EF4-FFF2-40B4-BE49-F238E27FC236}">
                              <a16:creationId xmlns:a16="http://schemas.microsoft.com/office/drawing/2014/main" id="{2A53D4D1-3CB1-4255-95BE-4775499B414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139441" flipV="1">
                          <a:off x="1963" y="1148"/>
                          <a:ext cx="383" cy="189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1" name="Line 67">
                          <a:extLst>
                            <a:ext uri="{FF2B5EF4-FFF2-40B4-BE49-F238E27FC236}">
                              <a16:creationId xmlns:a16="http://schemas.microsoft.com/office/drawing/2014/main" id="{9DB9985E-B4D7-4B17-8CD7-BC8508EC8F4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061104" flipV="1">
                          <a:off x="1921" y="1332"/>
                          <a:ext cx="744" cy="176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2" name="Line 68">
                          <a:extLst>
                            <a:ext uri="{FF2B5EF4-FFF2-40B4-BE49-F238E27FC236}">
                              <a16:creationId xmlns:a16="http://schemas.microsoft.com/office/drawing/2014/main" id="{92DB43F2-3D93-4484-9314-3382B501AA2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2202167" flipV="1">
                          <a:off x="2217" y="1314"/>
                          <a:ext cx="311" cy="191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3" name="Line 69">
                          <a:extLst>
                            <a:ext uri="{FF2B5EF4-FFF2-40B4-BE49-F238E27FC236}">
                              <a16:creationId xmlns:a16="http://schemas.microsoft.com/office/drawing/2014/main" id="{97881AB7-E268-4240-84EB-D5ED55CE189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2039" y="1549"/>
                          <a:ext cx="895" cy="172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4" name="Line 70">
                          <a:extLst>
                            <a:ext uri="{FF2B5EF4-FFF2-40B4-BE49-F238E27FC236}">
                              <a16:creationId xmlns:a16="http://schemas.microsoft.com/office/drawing/2014/main" id="{8299FB09-4637-4229-80AE-5289BF1C853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2024" y="1649"/>
                          <a:ext cx="1049" cy="166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5" name="Line 71">
                          <a:extLst>
                            <a:ext uri="{FF2B5EF4-FFF2-40B4-BE49-F238E27FC236}">
                              <a16:creationId xmlns:a16="http://schemas.microsoft.com/office/drawing/2014/main" id="{D39EF7D4-DC23-4A44-B63B-6656B008FA1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985" y="1876"/>
                          <a:ext cx="1357" cy="151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6" name="Line 72">
                          <a:extLst>
                            <a:ext uri="{FF2B5EF4-FFF2-40B4-BE49-F238E27FC236}">
                              <a16:creationId xmlns:a16="http://schemas.microsoft.com/office/drawing/2014/main" id="{B21F7BD9-5F09-4B33-84D6-1C8066A44D1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936" y="2115"/>
                          <a:ext cx="1686" cy="135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7" name="Line 73">
                          <a:extLst>
                            <a:ext uri="{FF2B5EF4-FFF2-40B4-BE49-F238E27FC236}">
                              <a16:creationId xmlns:a16="http://schemas.microsoft.com/office/drawing/2014/main" id="{C687AA06-E039-4552-AC65-81A83FCD5D42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897" y="2287"/>
                          <a:ext cx="1880" cy="122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8" name="Line 74">
                          <a:extLst>
                            <a:ext uri="{FF2B5EF4-FFF2-40B4-BE49-F238E27FC236}">
                              <a16:creationId xmlns:a16="http://schemas.microsoft.com/office/drawing/2014/main" id="{7F1D84D6-B30F-4D25-AED8-E4C74DACB3C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855" y="2458"/>
                          <a:ext cx="2060" cy="109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299" name="Line 75">
                          <a:extLst>
                            <a:ext uri="{FF2B5EF4-FFF2-40B4-BE49-F238E27FC236}">
                              <a16:creationId xmlns:a16="http://schemas.microsoft.com/office/drawing/2014/main" id="{B58EED2B-F425-4208-AD8D-679B81D2C1A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823" y="2640"/>
                          <a:ext cx="2224" cy="95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0" name="Line 76">
                          <a:extLst>
                            <a:ext uri="{FF2B5EF4-FFF2-40B4-BE49-F238E27FC236}">
                              <a16:creationId xmlns:a16="http://schemas.microsoft.com/office/drawing/2014/main" id="{5A12C9C1-FE5E-4C0C-AD9D-C31F8A28809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V="1">
                          <a:off x="1737" y="3059"/>
                          <a:ext cx="2520" cy="61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1" name="Line 77">
                          <a:extLst>
                            <a:ext uri="{FF2B5EF4-FFF2-40B4-BE49-F238E27FC236}">
                              <a16:creationId xmlns:a16="http://schemas.microsoft.com/office/drawing/2014/main" id="{C7E587CA-C266-45FF-A72B-B784A1FDA39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>
                          <a:off x="1324" y="3150"/>
                          <a:ext cx="472" cy="112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2" name="Line 78">
                          <a:extLst>
                            <a:ext uri="{FF2B5EF4-FFF2-40B4-BE49-F238E27FC236}">
                              <a16:creationId xmlns:a16="http://schemas.microsoft.com/office/drawing/2014/main" id="{B5FD90E5-747D-45C2-BF9C-4FF1A84B454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121" y="2961"/>
                          <a:ext cx="220" cy="101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3" name="Line 79">
                          <a:extLst>
                            <a:ext uri="{FF2B5EF4-FFF2-40B4-BE49-F238E27FC236}">
                              <a16:creationId xmlns:a16="http://schemas.microsoft.com/office/drawing/2014/main" id="{3BEA0A48-00E2-4C01-AC7E-2249D293DB1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1041" y="2935"/>
                          <a:ext cx="304" cy="99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4" name="Line 80">
                          <a:extLst>
                            <a:ext uri="{FF2B5EF4-FFF2-40B4-BE49-F238E27FC236}">
                              <a16:creationId xmlns:a16="http://schemas.microsoft.com/office/drawing/2014/main" id="{C3824851-B584-441E-AB58-EC025B5D4CA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957" y="2910"/>
                          <a:ext cx="394" cy="97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5" name="Line 81">
                          <a:extLst>
                            <a:ext uri="{FF2B5EF4-FFF2-40B4-BE49-F238E27FC236}">
                              <a16:creationId xmlns:a16="http://schemas.microsoft.com/office/drawing/2014/main" id="{A102071C-0F93-42A8-A6A2-BBFE37F21DB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880" y="2885"/>
                          <a:ext cx="478" cy="943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6" name="Line 82">
                          <a:extLst>
                            <a:ext uri="{FF2B5EF4-FFF2-40B4-BE49-F238E27FC236}">
                              <a16:creationId xmlns:a16="http://schemas.microsoft.com/office/drawing/2014/main" id="{C5643BDB-424B-4C22-83D3-FEF5800C5CC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801" y="2863"/>
                          <a:ext cx="561" cy="91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7" name="Line 83">
                          <a:extLst>
                            <a:ext uri="{FF2B5EF4-FFF2-40B4-BE49-F238E27FC236}">
                              <a16:creationId xmlns:a16="http://schemas.microsoft.com/office/drawing/2014/main" id="{6EE63A59-9A02-47F2-8998-A60B20F994F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717" y="2836"/>
                          <a:ext cx="656" cy="87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8" name="Line 84">
                          <a:extLst>
                            <a:ext uri="{FF2B5EF4-FFF2-40B4-BE49-F238E27FC236}">
                              <a16:creationId xmlns:a16="http://schemas.microsoft.com/office/drawing/2014/main" id="{B09E0C83-2381-4FAC-A2D2-47684965D0A2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631" y="2810"/>
                          <a:ext cx="752" cy="84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09" name="Line 85">
                          <a:extLst>
                            <a:ext uri="{FF2B5EF4-FFF2-40B4-BE49-F238E27FC236}">
                              <a16:creationId xmlns:a16="http://schemas.microsoft.com/office/drawing/2014/main" id="{D786D4EF-222B-4141-9698-E701BC9D952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462" y="2758"/>
                          <a:ext cx="946" cy="75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0" name="Line 86">
                          <a:extLst>
                            <a:ext uri="{FF2B5EF4-FFF2-40B4-BE49-F238E27FC236}">
                              <a16:creationId xmlns:a16="http://schemas.microsoft.com/office/drawing/2014/main" id="{1C646E94-9287-4EB3-8859-33868FD80C4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365" y="2729"/>
                          <a:ext cx="1058" cy="69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1" name="Line 87">
                          <a:extLst>
                            <a:ext uri="{FF2B5EF4-FFF2-40B4-BE49-F238E27FC236}">
                              <a16:creationId xmlns:a16="http://schemas.microsoft.com/office/drawing/2014/main" id="{637EFC71-B222-40EC-8099-1D27D2A22B3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265" y="2697"/>
                          <a:ext cx="1174" cy="63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2" name="Line 88">
                          <a:extLst>
                            <a:ext uri="{FF2B5EF4-FFF2-40B4-BE49-F238E27FC236}">
                              <a16:creationId xmlns:a16="http://schemas.microsoft.com/office/drawing/2014/main" id="{17E4FE80-07CF-477A-AD5B-0A3DB894C41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55" y="2632"/>
                          <a:ext cx="1431" cy="48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3" name="Line 89">
                          <a:extLst>
                            <a:ext uri="{FF2B5EF4-FFF2-40B4-BE49-F238E27FC236}">
                              <a16:creationId xmlns:a16="http://schemas.microsoft.com/office/drawing/2014/main" id="{D060EDC2-346A-48EE-B3D8-C76CE34D1F0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-1" y="2607"/>
                          <a:ext cx="1513" cy="37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4" name="Line 90">
                          <a:extLst>
                            <a:ext uri="{FF2B5EF4-FFF2-40B4-BE49-F238E27FC236}">
                              <a16:creationId xmlns:a16="http://schemas.microsoft.com/office/drawing/2014/main" id="{A1CC3F46-F783-48EA-9EB8-6B6B2320E70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>
                          <a:off x="-72" y="2570"/>
                          <a:ext cx="1648" cy="10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5" name="Line 91">
                          <a:extLst>
                            <a:ext uri="{FF2B5EF4-FFF2-40B4-BE49-F238E27FC236}">
                              <a16:creationId xmlns:a16="http://schemas.microsoft.com/office/drawing/2014/main" id="{453910C7-82E0-4FE4-B13D-592B6D6C14E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237" y="1095"/>
                          <a:ext cx="2219" cy="136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6" name="Line 92">
                          <a:extLst>
                            <a:ext uri="{FF2B5EF4-FFF2-40B4-BE49-F238E27FC236}">
                              <a16:creationId xmlns:a16="http://schemas.microsoft.com/office/drawing/2014/main" id="{76B06122-8C57-441D-B3FD-D72C671F78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-43" y="962"/>
                          <a:ext cx="2071" cy="1541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7" name="Line 93">
                          <a:extLst>
                            <a:ext uri="{FF2B5EF4-FFF2-40B4-BE49-F238E27FC236}">
                              <a16:creationId xmlns:a16="http://schemas.microsoft.com/office/drawing/2014/main" id="{77DB0C9A-90C6-4F90-A504-715BC18B537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418" y="826"/>
                          <a:ext cx="1672" cy="178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8" name="Line 94">
                          <a:extLst>
                            <a:ext uri="{FF2B5EF4-FFF2-40B4-BE49-F238E27FC236}">
                              <a16:creationId xmlns:a16="http://schemas.microsoft.com/office/drawing/2014/main" id="{5F0FE403-CF80-44B9-9706-9C831F31AA6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634" y="808"/>
                          <a:ext cx="1473" cy="185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19" name="Line 95">
                          <a:extLst>
                            <a:ext uri="{FF2B5EF4-FFF2-40B4-BE49-F238E27FC236}">
                              <a16:creationId xmlns:a16="http://schemas.microsoft.com/office/drawing/2014/main" id="{1D0D8477-8E0E-4821-A66E-E2EF87ED862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094" y="827"/>
                          <a:ext cx="1030" cy="194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20" name="Line 96">
                          <a:extLst>
                            <a:ext uri="{FF2B5EF4-FFF2-40B4-BE49-F238E27FC236}">
                              <a16:creationId xmlns:a16="http://schemas.microsoft.com/office/drawing/2014/main" id="{2F436570-DA09-43AB-AF02-5EF152B9405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302" y="857"/>
                          <a:ext cx="829" cy="197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21" name="Line 97">
                          <a:extLst>
                            <a:ext uri="{FF2B5EF4-FFF2-40B4-BE49-F238E27FC236}">
                              <a16:creationId xmlns:a16="http://schemas.microsoft.com/office/drawing/2014/main" id="{DDF88927-69A0-456F-B577-671011708C3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496" y="901"/>
                          <a:ext cx="633" cy="197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22" name="Line 98">
                          <a:extLst>
                            <a:ext uri="{FF2B5EF4-FFF2-40B4-BE49-F238E27FC236}">
                              <a16:creationId xmlns:a16="http://schemas.microsoft.com/office/drawing/2014/main" id="{0CA50E13-99D6-41DE-B8B7-48853188AE7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679" y="952"/>
                          <a:ext cx="447" cy="197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323" name="Line 99">
                          <a:extLst>
                            <a:ext uri="{FF2B5EF4-FFF2-40B4-BE49-F238E27FC236}">
                              <a16:creationId xmlns:a16="http://schemas.microsoft.com/office/drawing/2014/main" id="{C2880340-D8F2-4AB5-A648-EFC00091965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 userDrawn="1"/>
                      </p:nvSpPr>
                      <p:spPr bwMode="hidden">
                        <a:xfrm rot="1678521" flipH="1" flipV="1">
                          <a:off x="1859" y="1013"/>
                          <a:ext cx="261" cy="196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2324" name="Group 100">
                <a:extLst>
                  <a:ext uri="{FF2B5EF4-FFF2-40B4-BE49-F238E27FC236}">
                    <a16:creationId xmlns:a16="http://schemas.microsoft.com/office/drawing/2014/main" id="{80B25D36-FA15-4D9F-96D4-BAF025D4CA14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402" y="1454"/>
                <a:ext cx="2787" cy="2866"/>
                <a:chOff x="2" y="1454"/>
                <a:chExt cx="2787" cy="2866"/>
              </a:xfrm>
            </p:grpSpPr>
            <p:sp>
              <p:nvSpPr>
                <p:cNvPr id="52325" name="Line 101">
                  <a:extLst>
                    <a:ext uri="{FF2B5EF4-FFF2-40B4-BE49-F238E27FC236}">
                      <a16:creationId xmlns:a16="http://schemas.microsoft.com/office/drawing/2014/main" id="{33A296DC-F434-4475-94FC-5DEC3B73418E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hidden">
                <a:xfrm rot="1678521" flipV="1">
                  <a:off x="2057" y="1454"/>
                  <a:ext cx="732" cy="177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2326" name="Line 102">
                  <a:extLst>
                    <a:ext uri="{FF2B5EF4-FFF2-40B4-BE49-F238E27FC236}">
                      <a16:creationId xmlns:a16="http://schemas.microsoft.com/office/drawing/2014/main" id="{95CF89CD-B720-423F-BC8A-AAEE4D746B8E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hidden">
                <a:xfrm flipH="1" flipV="1">
                  <a:off x="870" y="3854"/>
                  <a:ext cx="223" cy="463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grpSp>
              <p:nvGrpSpPr>
                <p:cNvPr id="52327" name="Group 103">
                  <a:extLst>
                    <a:ext uri="{FF2B5EF4-FFF2-40B4-BE49-F238E27FC236}">
                      <a16:creationId xmlns:a16="http://schemas.microsoft.com/office/drawing/2014/main" id="{06611712-4C39-4D37-B379-D2C3736ADC03}"/>
                    </a:ext>
                  </a:extLst>
                </p:cNvPr>
                <p:cNvGrpSpPr>
                  <a:grpSpLocks/>
                </p:cNvGrpSpPr>
                <p:nvPr userDrawn="1"/>
              </p:nvGrpSpPr>
              <p:grpSpPr bwMode="auto">
                <a:xfrm>
                  <a:off x="2" y="2738"/>
                  <a:ext cx="1317" cy="1582"/>
                  <a:chOff x="2" y="2738"/>
                  <a:chExt cx="1317" cy="1582"/>
                </a:xfrm>
              </p:grpSpPr>
              <p:sp>
                <p:nvSpPr>
                  <p:cNvPr id="52328" name="Line 104">
                    <a:extLst>
                      <a:ext uri="{FF2B5EF4-FFF2-40B4-BE49-F238E27FC236}">
                        <a16:creationId xmlns:a16="http://schemas.microsoft.com/office/drawing/2014/main" id="{0597EBA3-1F19-4E48-B0AE-4E75CF0CDDB4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>
                    <a:off x="697" y="3855"/>
                    <a:ext cx="173" cy="187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329" name="Freeform 105">
                    <a:extLst>
                      <a:ext uri="{FF2B5EF4-FFF2-40B4-BE49-F238E27FC236}">
                        <a16:creationId xmlns:a16="http://schemas.microsoft.com/office/drawing/2014/main" id="{113AED09-0008-46F5-8992-D39649B034A1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hidden">
                  <a:xfrm>
                    <a:off x="2" y="3218"/>
                    <a:ext cx="1006" cy="1102"/>
                  </a:xfrm>
                  <a:custGeom>
                    <a:avLst/>
                    <a:gdLst>
                      <a:gd name="T0" fmla="*/ 1006 w 1006"/>
                      <a:gd name="T1" fmla="*/ 1102 h 1102"/>
                      <a:gd name="T2" fmla="*/ 696 w 1006"/>
                      <a:gd name="T3" fmla="*/ 823 h 1102"/>
                      <a:gd name="T4" fmla="*/ 333 w 1006"/>
                      <a:gd name="T5" fmla="*/ 447 h 1102"/>
                      <a:gd name="T6" fmla="*/ 51 w 1006"/>
                      <a:gd name="T7" fmla="*/ 76 h 1102"/>
                      <a:gd name="T8" fmla="*/ 0 w 1006"/>
                      <a:gd name="T9" fmla="*/ 0 h 1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06" h="1102">
                        <a:moveTo>
                          <a:pt x="1006" y="1102"/>
                        </a:moveTo>
                        <a:lnTo>
                          <a:pt x="696" y="823"/>
                        </a:lnTo>
                        <a:lnTo>
                          <a:pt x="333" y="447"/>
                        </a:lnTo>
                        <a:lnTo>
                          <a:pt x="51" y="7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accent2"/>
                    </a:solidFill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330" name="Line 106">
                    <a:extLst>
                      <a:ext uri="{FF2B5EF4-FFF2-40B4-BE49-F238E27FC236}">
                        <a16:creationId xmlns:a16="http://schemas.microsoft.com/office/drawing/2014/main" id="{113E7097-4A18-46C1-8408-CB14268471ED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>
                    <a:off x="1242" y="4231"/>
                    <a:ext cx="77" cy="88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331" name="Line 107">
                    <a:extLst>
                      <a:ext uri="{FF2B5EF4-FFF2-40B4-BE49-F238E27FC236}">
                        <a16:creationId xmlns:a16="http://schemas.microsoft.com/office/drawing/2014/main" id="{80A07D62-68D6-4482-BD2C-47B98F6ED1C8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 flipV="1">
                    <a:off x="340" y="3668"/>
                    <a:ext cx="532" cy="185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332" name="Line 108">
                    <a:extLst>
                      <a:ext uri="{FF2B5EF4-FFF2-40B4-BE49-F238E27FC236}">
                        <a16:creationId xmlns:a16="http://schemas.microsoft.com/office/drawing/2014/main" id="{711169FC-61A5-43BB-AEDC-AF231AD20D01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 flipV="1">
                    <a:off x="237" y="3101"/>
                    <a:ext cx="101" cy="567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333" name="Line 109">
                    <a:extLst>
                      <a:ext uri="{FF2B5EF4-FFF2-40B4-BE49-F238E27FC236}">
                        <a16:creationId xmlns:a16="http://schemas.microsoft.com/office/drawing/2014/main" id="{048A2DFB-8AFB-4608-AF33-884C73907CA3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 flipV="1">
                    <a:off x="2" y="3009"/>
                    <a:ext cx="235" cy="92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334" name="Line 110">
                    <a:extLst>
                      <a:ext uri="{FF2B5EF4-FFF2-40B4-BE49-F238E27FC236}">
                        <a16:creationId xmlns:a16="http://schemas.microsoft.com/office/drawing/2014/main" id="{C91D22E7-3983-4A39-9A8A-98038276BF88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V="1">
                    <a:off x="54" y="3101"/>
                    <a:ext cx="182" cy="19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335" name="Line 111">
                    <a:extLst>
                      <a:ext uri="{FF2B5EF4-FFF2-40B4-BE49-F238E27FC236}">
                        <a16:creationId xmlns:a16="http://schemas.microsoft.com/office/drawing/2014/main" id="{5EBC87A1-600B-4510-B828-9B77E86D87DF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H="1">
                    <a:off x="336" y="3476"/>
                    <a:ext cx="176" cy="192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2336" name="Line 112">
                    <a:extLst>
                      <a:ext uri="{FF2B5EF4-FFF2-40B4-BE49-F238E27FC236}">
                        <a16:creationId xmlns:a16="http://schemas.microsoft.com/office/drawing/2014/main" id="{CC365043-A066-4960-A06C-5DA40EF7B468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hidden">
                  <a:xfrm flipV="1">
                    <a:off x="3" y="2738"/>
                    <a:ext cx="14" cy="23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</p:grpSp>
        </p:grpSp>
        <p:grpSp>
          <p:nvGrpSpPr>
            <p:cNvPr id="52337" name="Group 113">
              <a:extLst>
                <a:ext uri="{FF2B5EF4-FFF2-40B4-BE49-F238E27FC236}">
                  <a16:creationId xmlns:a16="http://schemas.microsoft.com/office/drawing/2014/main" id="{ED9E6C00-9BA1-4EC2-8C03-27B91A1C287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6" y="1326"/>
              <a:ext cx="3325" cy="2948"/>
              <a:chOff x="16" y="1326"/>
              <a:chExt cx="3325" cy="2948"/>
            </a:xfrm>
          </p:grpSpPr>
          <p:sp>
            <p:nvSpPr>
              <p:cNvPr id="52338" name="Freeform 114">
                <a:extLst>
                  <a:ext uri="{FF2B5EF4-FFF2-40B4-BE49-F238E27FC236}">
                    <a16:creationId xmlns:a16="http://schemas.microsoft.com/office/drawing/2014/main" id="{7A5AE10C-3CCF-4142-B61D-BFF7AC8FFAC9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6" y="2656"/>
                <a:ext cx="1440" cy="1618"/>
              </a:xfrm>
              <a:custGeom>
                <a:avLst/>
                <a:gdLst>
                  <a:gd name="T0" fmla="*/ 873 w 1435"/>
                  <a:gd name="T1" fmla="*/ 1150 h 1618"/>
                  <a:gd name="T2" fmla="*/ 741 w 1435"/>
                  <a:gd name="T3" fmla="*/ 1019 h 1618"/>
                  <a:gd name="T4" fmla="*/ 610 w 1435"/>
                  <a:gd name="T5" fmla="*/ 875 h 1618"/>
                  <a:gd name="T6" fmla="*/ 490 w 1435"/>
                  <a:gd name="T7" fmla="*/ 737 h 1618"/>
                  <a:gd name="T8" fmla="*/ 377 w 1435"/>
                  <a:gd name="T9" fmla="*/ 593 h 1618"/>
                  <a:gd name="T10" fmla="*/ 275 w 1435"/>
                  <a:gd name="T11" fmla="*/ 443 h 1618"/>
                  <a:gd name="T12" fmla="*/ 173 w 1435"/>
                  <a:gd name="T13" fmla="*/ 299 h 1618"/>
                  <a:gd name="T14" fmla="*/ 84 w 1435"/>
                  <a:gd name="T15" fmla="*/ 149 h 1618"/>
                  <a:gd name="T16" fmla="*/ 0 w 1435"/>
                  <a:gd name="T17" fmla="*/ 0 h 1618"/>
                  <a:gd name="T18" fmla="*/ 0 w 1435"/>
                  <a:gd name="T19" fmla="*/ 11 h 1618"/>
                  <a:gd name="T20" fmla="*/ 84 w 1435"/>
                  <a:gd name="T21" fmla="*/ 155 h 1618"/>
                  <a:gd name="T22" fmla="*/ 173 w 1435"/>
                  <a:gd name="T23" fmla="*/ 305 h 1618"/>
                  <a:gd name="T24" fmla="*/ 269 w 1435"/>
                  <a:gd name="T25" fmla="*/ 449 h 1618"/>
                  <a:gd name="T26" fmla="*/ 377 w 1435"/>
                  <a:gd name="T27" fmla="*/ 593 h 1618"/>
                  <a:gd name="T28" fmla="*/ 490 w 1435"/>
                  <a:gd name="T29" fmla="*/ 737 h 1618"/>
                  <a:gd name="T30" fmla="*/ 610 w 1435"/>
                  <a:gd name="T31" fmla="*/ 881 h 1618"/>
                  <a:gd name="T32" fmla="*/ 735 w 1435"/>
                  <a:gd name="T33" fmla="*/ 1019 h 1618"/>
                  <a:gd name="T34" fmla="*/ 873 w 1435"/>
                  <a:gd name="T35" fmla="*/ 1150 h 1618"/>
                  <a:gd name="T36" fmla="*/ 1010 w 1435"/>
                  <a:gd name="T37" fmla="*/ 1276 h 1618"/>
                  <a:gd name="T38" fmla="*/ 1148 w 1435"/>
                  <a:gd name="T39" fmla="*/ 1396 h 1618"/>
                  <a:gd name="T40" fmla="*/ 1286 w 1435"/>
                  <a:gd name="T41" fmla="*/ 1510 h 1618"/>
                  <a:gd name="T42" fmla="*/ 1429 w 1435"/>
                  <a:gd name="T43" fmla="*/ 1618 h 1618"/>
                  <a:gd name="T44" fmla="*/ 1435 w 1435"/>
                  <a:gd name="T45" fmla="*/ 1618 h 1618"/>
                  <a:gd name="T46" fmla="*/ 1292 w 1435"/>
                  <a:gd name="T47" fmla="*/ 1510 h 1618"/>
                  <a:gd name="T48" fmla="*/ 1154 w 1435"/>
                  <a:gd name="T49" fmla="*/ 1396 h 1618"/>
                  <a:gd name="T50" fmla="*/ 1010 w 1435"/>
                  <a:gd name="T51" fmla="*/ 1276 h 1618"/>
                  <a:gd name="T52" fmla="*/ 873 w 1435"/>
                  <a:gd name="T53" fmla="*/ 1150 h 1618"/>
                  <a:gd name="T54" fmla="*/ 873 w 1435"/>
                  <a:gd name="T55" fmla="*/ 1150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35" h="1618">
                    <a:moveTo>
                      <a:pt x="873" y="1150"/>
                    </a:moveTo>
                    <a:lnTo>
                      <a:pt x="741" y="1019"/>
                    </a:lnTo>
                    <a:lnTo>
                      <a:pt x="610" y="875"/>
                    </a:lnTo>
                    <a:lnTo>
                      <a:pt x="490" y="737"/>
                    </a:lnTo>
                    <a:lnTo>
                      <a:pt x="377" y="593"/>
                    </a:lnTo>
                    <a:lnTo>
                      <a:pt x="275" y="443"/>
                    </a:lnTo>
                    <a:lnTo>
                      <a:pt x="173" y="299"/>
                    </a:lnTo>
                    <a:lnTo>
                      <a:pt x="84" y="149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84" y="155"/>
                    </a:lnTo>
                    <a:lnTo>
                      <a:pt x="173" y="305"/>
                    </a:lnTo>
                    <a:lnTo>
                      <a:pt x="269" y="449"/>
                    </a:lnTo>
                    <a:lnTo>
                      <a:pt x="377" y="593"/>
                    </a:lnTo>
                    <a:lnTo>
                      <a:pt x="490" y="737"/>
                    </a:lnTo>
                    <a:lnTo>
                      <a:pt x="610" y="881"/>
                    </a:lnTo>
                    <a:lnTo>
                      <a:pt x="735" y="1019"/>
                    </a:lnTo>
                    <a:lnTo>
                      <a:pt x="873" y="1150"/>
                    </a:lnTo>
                    <a:lnTo>
                      <a:pt x="1010" y="1276"/>
                    </a:lnTo>
                    <a:lnTo>
                      <a:pt x="1148" y="1396"/>
                    </a:lnTo>
                    <a:lnTo>
                      <a:pt x="1286" y="1510"/>
                    </a:lnTo>
                    <a:lnTo>
                      <a:pt x="1429" y="1618"/>
                    </a:lnTo>
                    <a:lnTo>
                      <a:pt x="1435" y="1618"/>
                    </a:lnTo>
                    <a:lnTo>
                      <a:pt x="1292" y="1510"/>
                    </a:lnTo>
                    <a:lnTo>
                      <a:pt x="1154" y="1396"/>
                    </a:lnTo>
                    <a:lnTo>
                      <a:pt x="1010" y="1276"/>
                    </a:lnTo>
                    <a:lnTo>
                      <a:pt x="873" y="1150"/>
                    </a:lnTo>
                    <a:lnTo>
                      <a:pt x="873" y="11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2339" name="Freeform 115">
                <a:extLst>
                  <a:ext uri="{FF2B5EF4-FFF2-40B4-BE49-F238E27FC236}">
                    <a16:creationId xmlns:a16="http://schemas.microsoft.com/office/drawing/2014/main" id="{FF96E89B-F746-41B9-A805-BBD5BD45E8D7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6" y="2260"/>
                <a:ext cx="1673" cy="2014"/>
              </a:xfrm>
              <a:custGeom>
                <a:avLst/>
                <a:gdLst>
                  <a:gd name="T0" fmla="*/ 957 w 1668"/>
                  <a:gd name="T1" fmla="*/ 1463 h 2014"/>
                  <a:gd name="T2" fmla="*/ 789 w 1668"/>
                  <a:gd name="T3" fmla="*/ 1289 h 2014"/>
                  <a:gd name="T4" fmla="*/ 634 w 1668"/>
                  <a:gd name="T5" fmla="*/ 1115 h 2014"/>
                  <a:gd name="T6" fmla="*/ 490 w 1668"/>
                  <a:gd name="T7" fmla="*/ 929 h 2014"/>
                  <a:gd name="T8" fmla="*/ 365 w 1668"/>
                  <a:gd name="T9" fmla="*/ 743 h 2014"/>
                  <a:gd name="T10" fmla="*/ 251 w 1668"/>
                  <a:gd name="T11" fmla="*/ 557 h 2014"/>
                  <a:gd name="T12" fmla="*/ 149 w 1668"/>
                  <a:gd name="T13" fmla="*/ 372 h 2014"/>
                  <a:gd name="T14" fmla="*/ 66 w 1668"/>
                  <a:gd name="T15" fmla="*/ 186 h 2014"/>
                  <a:gd name="T16" fmla="*/ 0 w 1668"/>
                  <a:gd name="T17" fmla="*/ 0 h 2014"/>
                  <a:gd name="T18" fmla="*/ 0 w 1668"/>
                  <a:gd name="T19" fmla="*/ 12 h 2014"/>
                  <a:gd name="T20" fmla="*/ 66 w 1668"/>
                  <a:gd name="T21" fmla="*/ 198 h 2014"/>
                  <a:gd name="T22" fmla="*/ 149 w 1668"/>
                  <a:gd name="T23" fmla="*/ 384 h 2014"/>
                  <a:gd name="T24" fmla="*/ 251 w 1668"/>
                  <a:gd name="T25" fmla="*/ 569 h 2014"/>
                  <a:gd name="T26" fmla="*/ 365 w 1668"/>
                  <a:gd name="T27" fmla="*/ 755 h 2014"/>
                  <a:gd name="T28" fmla="*/ 490 w 1668"/>
                  <a:gd name="T29" fmla="*/ 935 h 2014"/>
                  <a:gd name="T30" fmla="*/ 634 w 1668"/>
                  <a:gd name="T31" fmla="*/ 1115 h 2014"/>
                  <a:gd name="T32" fmla="*/ 789 w 1668"/>
                  <a:gd name="T33" fmla="*/ 1295 h 2014"/>
                  <a:gd name="T34" fmla="*/ 957 w 1668"/>
                  <a:gd name="T35" fmla="*/ 1463 h 2014"/>
                  <a:gd name="T36" fmla="*/ 1130 w 1668"/>
                  <a:gd name="T37" fmla="*/ 1618 h 2014"/>
                  <a:gd name="T38" fmla="*/ 1303 w 1668"/>
                  <a:gd name="T39" fmla="*/ 1762 h 2014"/>
                  <a:gd name="T40" fmla="*/ 1483 w 1668"/>
                  <a:gd name="T41" fmla="*/ 1894 h 2014"/>
                  <a:gd name="T42" fmla="*/ 1662 w 1668"/>
                  <a:gd name="T43" fmla="*/ 2014 h 2014"/>
                  <a:gd name="T44" fmla="*/ 1668 w 1668"/>
                  <a:gd name="T45" fmla="*/ 2014 h 2014"/>
                  <a:gd name="T46" fmla="*/ 1483 w 1668"/>
                  <a:gd name="T47" fmla="*/ 1894 h 2014"/>
                  <a:gd name="T48" fmla="*/ 1303 w 1668"/>
                  <a:gd name="T49" fmla="*/ 1762 h 2014"/>
                  <a:gd name="T50" fmla="*/ 1130 w 1668"/>
                  <a:gd name="T51" fmla="*/ 1618 h 2014"/>
                  <a:gd name="T52" fmla="*/ 957 w 1668"/>
                  <a:gd name="T53" fmla="*/ 1463 h 2014"/>
                  <a:gd name="T54" fmla="*/ 957 w 1668"/>
                  <a:gd name="T55" fmla="*/ 1463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68" h="2014">
                    <a:moveTo>
                      <a:pt x="957" y="1463"/>
                    </a:moveTo>
                    <a:lnTo>
                      <a:pt x="789" y="1289"/>
                    </a:lnTo>
                    <a:lnTo>
                      <a:pt x="634" y="1115"/>
                    </a:lnTo>
                    <a:lnTo>
                      <a:pt x="490" y="929"/>
                    </a:lnTo>
                    <a:lnTo>
                      <a:pt x="365" y="743"/>
                    </a:lnTo>
                    <a:lnTo>
                      <a:pt x="251" y="557"/>
                    </a:lnTo>
                    <a:lnTo>
                      <a:pt x="149" y="372"/>
                    </a:lnTo>
                    <a:lnTo>
                      <a:pt x="66" y="186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6" y="198"/>
                    </a:lnTo>
                    <a:lnTo>
                      <a:pt x="149" y="384"/>
                    </a:lnTo>
                    <a:lnTo>
                      <a:pt x="251" y="569"/>
                    </a:lnTo>
                    <a:lnTo>
                      <a:pt x="365" y="755"/>
                    </a:lnTo>
                    <a:lnTo>
                      <a:pt x="490" y="935"/>
                    </a:lnTo>
                    <a:lnTo>
                      <a:pt x="634" y="1115"/>
                    </a:lnTo>
                    <a:lnTo>
                      <a:pt x="789" y="1295"/>
                    </a:lnTo>
                    <a:lnTo>
                      <a:pt x="957" y="1463"/>
                    </a:lnTo>
                    <a:lnTo>
                      <a:pt x="1130" y="1618"/>
                    </a:lnTo>
                    <a:lnTo>
                      <a:pt x="1303" y="1762"/>
                    </a:lnTo>
                    <a:lnTo>
                      <a:pt x="1483" y="1894"/>
                    </a:lnTo>
                    <a:lnTo>
                      <a:pt x="1662" y="2014"/>
                    </a:lnTo>
                    <a:lnTo>
                      <a:pt x="1668" y="2014"/>
                    </a:lnTo>
                    <a:lnTo>
                      <a:pt x="1483" y="1894"/>
                    </a:lnTo>
                    <a:lnTo>
                      <a:pt x="1303" y="1762"/>
                    </a:lnTo>
                    <a:lnTo>
                      <a:pt x="1130" y="1618"/>
                    </a:lnTo>
                    <a:lnTo>
                      <a:pt x="957" y="1463"/>
                    </a:lnTo>
                    <a:lnTo>
                      <a:pt x="957" y="14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2340" name="Rectangle 116">
                <a:extLst>
                  <a:ext uri="{FF2B5EF4-FFF2-40B4-BE49-F238E27FC236}">
                    <a16:creationId xmlns:a16="http://schemas.microsoft.com/office/drawing/2014/main" id="{37940F6D-5120-4A9D-ACBB-8D0D51E28890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rot="-2488720">
                <a:off x="1988" y="1919"/>
                <a:ext cx="1353" cy="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2341" name="Rectangle 117">
                <a:extLst>
                  <a:ext uri="{FF2B5EF4-FFF2-40B4-BE49-F238E27FC236}">
                    <a16:creationId xmlns:a16="http://schemas.microsoft.com/office/drawing/2014/main" id="{ACEDF5E1-7A8C-42D5-B98C-18E10D796E70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rot="-5087790">
                <a:off x="1964" y="2613"/>
                <a:ext cx="2217" cy="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2342" name="Rectangle 118">
                <a:extLst>
                  <a:ext uri="{FF2B5EF4-FFF2-40B4-BE49-F238E27FC236}">
                    <a16:creationId xmlns:a16="http://schemas.microsoft.com/office/drawing/2014/main" id="{C8CC50FA-2C53-4F6E-B7B1-1B622B09F5F1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rot="-3417299">
                <a:off x="1019" y="2694"/>
                <a:ext cx="2678" cy="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2343" name="Rectangle 119">
                <a:extLst>
                  <a:ext uri="{FF2B5EF4-FFF2-40B4-BE49-F238E27FC236}">
                    <a16:creationId xmlns:a16="http://schemas.microsoft.com/office/drawing/2014/main" id="{DD8EAEBB-FB12-4D3C-82D5-932E2AA271A7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rot="-835848">
                <a:off x="688" y="1748"/>
                <a:ext cx="2390" cy="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52344" name="Group 120">
                <a:extLst>
                  <a:ext uri="{FF2B5EF4-FFF2-40B4-BE49-F238E27FC236}">
                    <a16:creationId xmlns:a16="http://schemas.microsoft.com/office/drawing/2014/main" id="{145C94A2-6512-4646-AE27-76B24FA1ECB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46" y="1326"/>
                <a:ext cx="259" cy="299"/>
                <a:chOff x="3042" y="1265"/>
                <a:chExt cx="367" cy="424"/>
              </a:xfrm>
            </p:grpSpPr>
            <p:sp>
              <p:nvSpPr>
                <p:cNvPr id="52345" name="Oval 121">
                  <a:extLst>
                    <a:ext uri="{FF2B5EF4-FFF2-40B4-BE49-F238E27FC236}">
                      <a16:creationId xmlns:a16="http://schemas.microsoft.com/office/drawing/2014/main" id="{2EECCCD6-9DF1-49A4-8DEC-C45FCFAFDFAE}"/>
                    </a:ext>
                  </a:extLst>
                </p:cNvPr>
                <p:cNvSpPr>
                  <a:spLocks noChangeAspect="1" noChangeArrowheads="1"/>
                </p:cNvSpPr>
                <p:nvPr userDrawn="1"/>
              </p:nvSpPr>
              <p:spPr bwMode="hidden">
                <a:xfrm rot="2828979">
                  <a:off x="2982" y="1467"/>
                  <a:ext cx="282" cy="16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2346" name="Freeform 122">
                  <a:extLst>
                    <a:ext uri="{FF2B5EF4-FFF2-40B4-BE49-F238E27FC236}">
                      <a16:creationId xmlns:a16="http://schemas.microsoft.com/office/drawing/2014/main" id="{BBB4F8D1-010B-450B-A6CB-B85CCA8F77A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hidden">
                <a:xfrm>
                  <a:off x="3070" y="1374"/>
                  <a:ext cx="227" cy="222"/>
                </a:xfrm>
                <a:custGeom>
                  <a:avLst/>
                  <a:gdLst>
                    <a:gd name="T0" fmla="*/ 227 w 227"/>
                    <a:gd name="T1" fmla="*/ 134 h 222"/>
                    <a:gd name="T2" fmla="*/ 203 w 227"/>
                    <a:gd name="T3" fmla="*/ 144 h 222"/>
                    <a:gd name="T4" fmla="*/ 179 w 227"/>
                    <a:gd name="T5" fmla="*/ 138 h 222"/>
                    <a:gd name="T6" fmla="*/ 149 w 227"/>
                    <a:gd name="T7" fmla="*/ 126 h 222"/>
                    <a:gd name="T8" fmla="*/ 126 w 227"/>
                    <a:gd name="T9" fmla="*/ 102 h 222"/>
                    <a:gd name="T10" fmla="*/ 102 w 227"/>
                    <a:gd name="T11" fmla="*/ 72 h 222"/>
                    <a:gd name="T12" fmla="*/ 84 w 227"/>
                    <a:gd name="T13" fmla="*/ 48 h 222"/>
                    <a:gd name="T14" fmla="*/ 78 w 227"/>
                    <a:gd name="T15" fmla="*/ 24 h 222"/>
                    <a:gd name="T16" fmla="*/ 84 w 227"/>
                    <a:gd name="T17" fmla="*/ 0 h 222"/>
                    <a:gd name="T18" fmla="*/ 84 w 227"/>
                    <a:gd name="T19" fmla="*/ 0 h 222"/>
                    <a:gd name="T20" fmla="*/ 78 w 227"/>
                    <a:gd name="T21" fmla="*/ 0 h 222"/>
                    <a:gd name="T22" fmla="*/ 18 w 227"/>
                    <a:gd name="T23" fmla="*/ 60 h 222"/>
                    <a:gd name="T24" fmla="*/ 0 w 227"/>
                    <a:gd name="T25" fmla="*/ 90 h 222"/>
                    <a:gd name="T26" fmla="*/ 0 w 227"/>
                    <a:gd name="T27" fmla="*/ 120 h 222"/>
                    <a:gd name="T28" fmla="*/ 12 w 227"/>
                    <a:gd name="T29" fmla="*/ 156 h 222"/>
                    <a:gd name="T30" fmla="*/ 36 w 227"/>
                    <a:gd name="T31" fmla="*/ 192 h 222"/>
                    <a:gd name="T32" fmla="*/ 66 w 227"/>
                    <a:gd name="T33" fmla="*/ 216 h 222"/>
                    <a:gd name="T34" fmla="*/ 96 w 227"/>
                    <a:gd name="T35" fmla="*/ 222 h 222"/>
                    <a:gd name="T36" fmla="*/ 126 w 227"/>
                    <a:gd name="T37" fmla="*/ 222 h 222"/>
                    <a:gd name="T38" fmla="*/ 155 w 227"/>
                    <a:gd name="T39" fmla="*/ 210 h 222"/>
                    <a:gd name="T40" fmla="*/ 227 w 227"/>
                    <a:gd name="T41" fmla="*/ 138 h 222"/>
                    <a:gd name="T42" fmla="*/ 227 w 227"/>
                    <a:gd name="T43" fmla="*/ 134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27" h="222">
                      <a:moveTo>
                        <a:pt x="227" y="134"/>
                      </a:moveTo>
                      <a:lnTo>
                        <a:pt x="203" y="144"/>
                      </a:lnTo>
                      <a:lnTo>
                        <a:pt x="179" y="138"/>
                      </a:lnTo>
                      <a:lnTo>
                        <a:pt x="149" y="126"/>
                      </a:lnTo>
                      <a:lnTo>
                        <a:pt x="126" y="102"/>
                      </a:lnTo>
                      <a:lnTo>
                        <a:pt x="102" y="72"/>
                      </a:lnTo>
                      <a:lnTo>
                        <a:pt x="84" y="48"/>
                      </a:lnTo>
                      <a:lnTo>
                        <a:pt x="78" y="24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78" y="0"/>
                      </a:lnTo>
                      <a:lnTo>
                        <a:pt x="18" y="60"/>
                      </a:lnTo>
                      <a:lnTo>
                        <a:pt x="0" y="90"/>
                      </a:lnTo>
                      <a:lnTo>
                        <a:pt x="0" y="120"/>
                      </a:lnTo>
                      <a:lnTo>
                        <a:pt x="12" y="156"/>
                      </a:lnTo>
                      <a:lnTo>
                        <a:pt x="36" y="192"/>
                      </a:lnTo>
                      <a:lnTo>
                        <a:pt x="66" y="216"/>
                      </a:lnTo>
                      <a:lnTo>
                        <a:pt x="96" y="222"/>
                      </a:lnTo>
                      <a:lnTo>
                        <a:pt x="126" y="222"/>
                      </a:lnTo>
                      <a:lnTo>
                        <a:pt x="155" y="210"/>
                      </a:lnTo>
                      <a:lnTo>
                        <a:pt x="227" y="138"/>
                      </a:lnTo>
                      <a:lnTo>
                        <a:pt x="227" y="13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2347" name="Freeform 123">
                  <a:extLst>
                    <a:ext uri="{FF2B5EF4-FFF2-40B4-BE49-F238E27FC236}">
                      <a16:creationId xmlns:a16="http://schemas.microsoft.com/office/drawing/2014/main" id="{2C1DB45E-F0A4-47FE-992C-0B751406770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hidden">
                <a:xfrm>
                  <a:off x="3144" y="1365"/>
                  <a:ext cx="163" cy="155"/>
                </a:xfrm>
                <a:custGeom>
                  <a:avLst/>
                  <a:gdLst>
                    <a:gd name="T0" fmla="*/ 221 w 233"/>
                    <a:gd name="T1" fmla="*/ 216 h 234"/>
                    <a:gd name="T2" fmla="*/ 192 w 233"/>
                    <a:gd name="T3" fmla="*/ 234 h 234"/>
                    <a:gd name="T4" fmla="*/ 150 w 233"/>
                    <a:gd name="T5" fmla="*/ 234 h 234"/>
                    <a:gd name="T6" fmla="*/ 102 w 233"/>
                    <a:gd name="T7" fmla="*/ 210 h 234"/>
                    <a:gd name="T8" fmla="*/ 54 w 233"/>
                    <a:gd name="T9" fmla="*/ 174 h 234"/>
                    <a:gd name="T10" fmla="*/ 24 w 233"/>
                    <a:gd name="T11" fmla="*/ 132 h 234"/>
                    <a:gd name="T12" fmla="*/ 6 w 233"/>
                    <a:gd name="T13" fmla="*/ 84 h 234"/>
                    <a:gd name="T14" fmla="*/ 0 w 233"/>
                    <a:gd name="T15" fmla="*/ 42 h 234"/>
                    <a:gd name="T16" fmla="*/ 12 w 233"/>
                    <a:gd name="T17" fmla="*/ 12 h 234"/>
                    <a:gd name="T18" fmla="*/ 48 w 233"/>
                    <a:gd name="T19" fmla="*/ 0 h 234"/>
                    <a:gd name="T20" fmla="*/ 84 w 233"/>
                    <a:gd name="T21" fmla="*/ 0 h 234"/>
                    <a:gd name="T22" fmla="*/ 132 w 233"/>
                    <a:gd name="T23" fmla="*/ 18 h 234"/>
                    <a:gd name="T24" fmla="*/ 174 w 233"/>
                    <a:gd name="T25" fmla="*/ 54 h 234"/>
                    <a:gd name="T26" fmla="*/ 210 w 233"/>
                    <a:gd name="T27" fmla="*/ 102 h 234"/>
                    <a:gd name="T28" fmla="*/ 233 w 233"/>
                    <a:gd name="T29" fmla="*/ 144 h 234"/>
                    <a:gd name="T30" fmla="*/ 233 w 233"/>
                    <a:gd name="T31" fmla="*/ 186 h 234"/>
                    <a:gd name="T32" fmla="*/ 221 w 233"/>
                    <a:gd name="T33" fmla="*/ 216 h 234"/>
                    <a:gd name="T34" fmla="*/ 221 w 233"/>
                    <a:gd name="T35" fmla="*/ 216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33" h="234">
                      <a:moveTo>
                        <a:pt x="221" y="216"/>
                      </a:moveTo>
                      <a:lnTo>
                        <a:pt x="192" y="234"/>
                      </a:lnTo>
                      <a:lnTo>
                        <a:pt x="150" y="234"/>
                      </a:lnTo>
                      <a:lnTo>
                        <a:pt x="102" y="210"/>
                      </a:lnTo>
                      <a:lnTo>
                        <a:pt x="54" y="174"/>
                      </a:lnTo>
                      <a:lnTo>
                        <a:pt x="24" y="132"/>
                      </a:lnTo>
                      <a:lnTo>
                        <a:pt x="6" y="84"/>
                      </a:lnTo>
                      <a:lnTo>
                        <a:pt x="0" y="42"/>
                      </a:lnTo>
                      <a:lnTo>
                        <a:pt x="12" y="12"/>
                      </a:lnTo>
                      <a:lnTo>
                        <a:pt x="48" y="0"/>
                      </a:lnTo>
                      <a:lnTo>
                        <a:pt x="84" y="0"/>
                      </a:lnTo>
                      <a:lnTo>
                        <a:pt x="132" y="18"/>
                      </a:lnTo>
                      <a:lnTo>
                        <a:pt x="174" y="54"/>
                      </a:lnTo>
                      <a:lnTo>
                        <a:pt x="210" y="102"/>
                      </a:lnTo>
                      <a:lnTo>
                        <a:pt x="233" y="144"/>
                      </a:lnTo>
                      <a:lnTo>
                        <a:pt x="233" y="186"/>
                      </a:lnTo>
                      <a:lnTo>
                        <a:pt x="221" y="216"/>
                      </a:lnTo>
                      <a:lnTo>
                        <a:pt x="221" y="2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2348" name="Freeform 124">
                  <a:extLst>
                    <a:ext uri="{FF2B5EF4-FFF2-40B4-BE49-F238E27FC236}">
                      <a16:creationId xmlns:a16="http://schemas.microsoft.com/office/drawing/2014/main" id="{1880C30D-60F9-488A-93BB-6DA29804755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hidden">
                <a:xfrm>
                  <a:off x="3202" y="1272"/>
                  <a:ext cx="203" cy="198"/>
                </a:xfrm>
                <a:custGeom>
                  <a:avLst/>
                  <a:gdLst>
                    <a:gd name="T0" fmla="*/ 179 w 203"/>
                    <a:gd name="T1" fmla="*/ 18 h 198"/>
                    <a:gd name="T2" fmla="*/ 197 w 203"/>
                    <a:gd name="T3" fmla="*/ 48 h 198"/>
                    <a:gd name="T4" fmla="*/ 203 w 203"/>
                    <a:gd name="T5" fmla="*/ 60 h 198"/>
                    <a:gd name="T6" fmla="*/ 197 w 203"/>
                    <a:gd name="T7" fmla="*/ 66 h 198"/>
                    <a:gd name="T8" fmla="*/ 65 w 203"/>
                    <a:gd name="T9" fmla="*/ 192 h 198"/>
                    <a:gd name="T10" fmla="*/ 59 w 203"/>
                    <a:gd name="T11" fmla="*/ 198 h 198"/>
                    <a:gd name="T12" fmla="*/ 47 w 203"/>
                    <a:gd name="T13" fmla="*/ 192 h 198"/>
                    <a:gd name="T14" fmla="*/ 17 w 203"/>
                    <a:gd name="T15" fmla="*/ 174 h 198"/>
                    <a:gd name="T16" fmla="*/ 0 w 203"/>
                    <a:gd name="T17" fmla="*/ 150 h 198"/>
                    <a:gd name="T18" fmla="*/ 0 w 203"/>
                    <a:gd name="T19" fmla="*/ 126 h 198"/>
                    <a:gd name="T20" fmla="*/ 131 w 203"/>
                    <a:gd name="T21" fmla="*/ 0 h 198"/>
                    <a:gd name="T22" fmla="*/ 155 w 203"/>
                    <a:gd name="T23" fmla="*/ 0 h 198"/>
                    <a:gd name="T24" fmla="*/ 179 w 203"/>
                    <a:gd name="T25" fmla="*/ 18 h 198"/>
                    <a:gd name="T26" fmla="*/ 179 w 203"/>
                    <a:gd name="T27" fmla="*/ 1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198">
                      <a:moveTo>
                        <a:pt x="179" y="18"/>
                      </a:moveTo>
                      <a:lnTo>
                        <a:pt x="197" y="48"/>
                      </a:lnTo>
                      <a:lnTo>
                        <a:pt x="203" y="60"/>
                      </a:lnTo>
                      <a:lnTo>
                        <a:pt x="197" y="66"/>
                      </a:lnTo>
                      <a:lnTo>
                        <a:pt x="65" y="192"/>
                      </a:lnTo>
                      <a:lnTo>
                        <a:pt x="59" y="198"/>
                      </a:lnTo>
                      <a:lnTo>
                        <a:pt x="47" y="192"/>
                      </a:lnTo>
                      <a:lnTo>
                        <a:pt x="17" y="174"/>
                      </a:lnTo>
                      <a:lnTo>
                        <a:pt x="0" y="150"/>
                      </a:lnTo>
                      <a:lnTo>
                        <a:pt x="0" y="126"/>
                      </a:lnTo>
                      <a:lnTo>
                        <a:pt x="131" y="0"/>
                      </a:lnTo>
                      <a:lnTo>
                        <a:pt x="155" y="0"/>
                      </a:lnTo>
                      <a:lnTo>
                        <a:pt x="179" y="18"/>
                      </a:lnTo>
                      <a:lnTo>
                        <a:pt x="179" y="1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2349" name="Freeform 125">
                  <a:extLst>
                    <a:ext uri="{FF2B5EF4-FFF2-40B4-BE49-F238E27FC236}">
                      <a16:creationId xmlns:a16="http://schemas.microsoft.com/office/drawing/2014/main" id="{9B75E984-10E9-4DC2-AB72-3D07FC43E91E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hidden">
                <a:xfrm>
                  <a:off x="3330" y="1265"/>
                  <a:ext cx="79" cy="74"/>
                </a:xfrm>
                <a:custGeom>
                  <a:avLst/>
                  <a:gdLst>
                    <a:gd name="T0" fmla="*/ 221 w 233"/>
                    <a:gd name="T1" fmla="*/ 216 h 234"/>
                    <a:gd name="T2" fmla="*/ 192 w 233"/>
                    <a:gd name="T3" fmla="*/ 234 h 234"/>
                    <a:gd name="T4" fmla="*/ 150 w 233"/>
                    <a:gd name="T5" fmla="*/ 234 h 234"/>
                    <a:gd name="T6" fmla="*/ 102 w 233"/>
                    <a:gd name="T7" fmla="*/ 210 h 234"/>
                    <a:gd name="T8" fmla="*/ 54 w 233"/>
                    <a:gd name="T9" fmla="*/ 174 h 234"/>
                    <a:gd name="T10" fmla="*/ 24 w 233"/>
                    <a:gd name="T11" fmla="*/ 132 h 234"/>
                    <a:gd name="T12" fmla="*/ 6 w 233"/>
                    <a:gd name="T13" fmla="*/ 84 h 234"/>
                    <a:gd name="T14" fmla="*/ 0 w 233"/>
                    <a:gd name="T15" fmla="*/ 42 h 234"/>
                    <a:gd name="T16" fmla="*/ 12 w 233"/>
                    <a:gd name="T17" fmla="*/ 12 h 234"/>
                    <a:gd name="T18" fmla="*/ 48 w 233"/>
                    <a:gd name="T19" fmla="*/ 0 h 234"/>
                    <a:gd name="T20" fmla="*/ 84 w 233"/>
                    <a:gd name="T21" fmla="*/ 0 h 234"/>
                    <a:gd name="T22" fmla="*/ 132 w 233"/>
                    <a:gd name="T23" fmla="*/ 18 h 234"/>
                    <a:gd name="T24" fmla="*/ 174 w 233"/>
                    <a:gd name="T25" fmla="*/ 54 h 234"/>
                    <a:gd name="T26" fmla="*/ 210 w 233"/>
                    <a:gd name="T27" fmla="*/ 102 h 234"/>
                    <a:gd name="T28" fmla="*/ 233 w 233"/>
                    <a:gd name="T29" fmla="*/ 144 h 234"/>
                    <a:gd name="T30" fmla="*/ 233 w 233"/>
                    <a:gd name="T31" fmla="*/ 186 h 234"/>
                    <a:gd name="T32" fmla="*/ 221 w 233"/>
                    <a:gd name="T33" fmla="*/ 216 h 234"/>
                    <a:gd name="T34" fmla="*/ 221 w 233"/>
                    <a:gd name="T35" fmla="*/ 216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33" h="234">
                      <a:moveTo>
                        <a:pt x="221" y="216"/>
                      </a:moveTo>
                      <a:lnTo>
                        <a:pt x="192" y="234"/>
                      </a:lnTo>
                      <a:lnTo>
                        <a:pt x="150" y="234"/>
                      </a:lnTo>
                      <a:lnTo>
                        <a:pt x="102" y="210"/>
                      </a:lnTo>
                      <a:lnTo>
                        <a:pt x="54" y="174"/>
                      </a:lnTo>
                      <a:lnTo>
                        <a:pt x="24" y="132"/>
                      </a:lnTo>
                      <a:lnTo>
                        <a:pt x="6" y="84"/>
                      </a:lnTo>
                      <a:lnTo>
                        <a:pt x="0" y="42"/>
                      </a:lnTo>
                      <a:lnTo>
                        <a:pt x="12" y="12"/>
                      </a:lnTo>
                      <a:lnTo>
                        <a:pt x="48" y="0"/>
                      </a:lnTo>
                      <a:lnTo>
                        <a:pt x="84" y="0"/>
                      </a:lnTo>
                      <a:lnTo>
                        <a:pt x="132" y="18"/>
                      </a:lnTo>
                      <a:lnTo>
                        <a:pt x="174" y="54"/>
                      </a:lnTo>
                      <a:lnTo>
                        <a:pt x="210" y="102"/>
                      </a:lnTo>
                      <a:lnTo>
                        <a:pt x="233" y="144"/>
                      </a:lnTo>
                      <a:lnTo>
                        <a:pt x="233" y="186"/>
                      </a:lnTo>
                      <a:lnTo>
                        <a:pt x="221" y="216"/>
                      </a:lnTo>
                      <a:lnTo>
                        <a:pt x="221" y="2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84706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</p:grpSp>
      <p:sp>
        <p:nvSpPr>
          <p:cNvPr id="52350" name="Rectangle 126">
            <a:extLst>
              <a:ext uri="{FF2B5EF4-FFF2-40B4-BE49-F238E27FC236}">
                <a16:creationId xmlns:a16="http://schemas.microsoft.com/office/drawing/2014/main" id="{CE5529C6-78FA-4339-85B0-2BD933A7E1F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fr-FR" altLang="fr-FR"/>
              <a:t>B.F</a:t>
            </a:r>
          </a:p>
        </p:txBody>
      </p:sp>
      <p:sp>
        <p:nvSpPr>
          <p:cNvPr id="52351" name="Rectangle 127">
            <a:extLst>
              <a:ext uri="{FF2B5EF4-FFF2-40B4-BE49-F238E27FC236}">
                <a16:creationId xmlns:a16="http://schemas.microsoft.com/office/drawing/2014/main" id="{959AF2FE-9E14-4B30-9A23-5FA388F4F66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fr-FR" altLang="fr-FR"/>
              <a:t>20 octobre 2005</a:t>
            </a:r>
          </a:p>
        </p:txBody>
      </p:sp>
      <p:sp>
        <p:nvSpPr>
          <p:cNvPr id="52352" name="Rectangle 128">
            <a:extLst>
              <a:ext uri="{FF2B5EF4-FFF2-40B4-BE49-F238E27FC236}">
                <a16:creationId xmlns:a16="http://schemas.microsoft.com/office/drawing/2014/main" id="{3EB6C23C-C18C-4615-9BF4-A31CCA967B7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4B6CC302-1A36-43B7-AE5E-3403C50C9475}" type="slidenum">
              <a:rPr lang="fr-FR" altLang="fr-FR"/>
              <a:pPr/>
              <a:t>‹N°›</a:t>
            </a:fld>
            <a:endParaRPr lang="fr-FR" altLang="fr-FR"/>
          </a:p>
        </p:txBody>
      </p:sp>
      <p:sp>
        <p:nvSpPr>
          <p:cNvPr id="52353" name="Rectangle 129">
            <a:extLst>
              <a:ext uri="{FF2B5EF4-FFF2-40B4-BE49-F238E27FC236}">
                <a16:creationId xmlns:a16="http://schemas.microsoft.com/office/drawing/2014/main" id="{9231C76F-AAAF-40B5-BCE4-98C33067C3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2354" name="Rectangle 130">
            <a:extLst>
              <a:ext uri="{FF2B5EF4-FFF2-40B4-BE49-F238E27FC236}">
                <a16:creationId xmlns:a16="http://schemas.microsoft.com/office/drawing/2014/main" id="{2D76486A-62BE-4446-94C1-D29418899C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hf sldNum="0"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u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u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u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T:\Catia\ECP-20-octobre-2005\animation-schema.av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T:\Catia\ECP-20-octobre-2005\animation-schema.avi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T:\Catia\ECP-20-octobre-2005\animation-volumes.avi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5A853A6-F26C-4A73-9482-FC5594124C1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68839" y="548680"/>
            <a:ext cx="4392612" cy="1325563"/>
          </a:xfrm>
        </p:spPr>
        <p:txBody>
          <a:bodyPr/>
          <a:lstStyle/>
          <a:p>
            <a:r>
              <a:rPr lang="fr-FR" altLang="fr-FR" sz="5700" dirty="0">
                <a:solidFill>
                  <a:srgbClr val="3333FF"/>
                </a:solidFill>
              </a:rPr>
              <a:t>Conception</a:t>
            </a:r>
            <a:br>
              <a:rPr lang="fr-FR" altLang="fr-FR" sz="5700" dirty="0">
                <a:solidFill>
                  <a:srgbClr val="3333FF"/>
                </a:solidFill>
              </a:rPr>
            </a:br>
            <a:r>
              <a:rPr lang="fr-FR" altLang="fr-FR" sz="5700" dirty="0">
                <a:solidFill>
                  <a:srgbClr val="3333FF"/>
                </a:solidFill>
              </a:rPr>
              <a:t>Mécanique</a:t>
            </a:r>
          </a:p>
        </p:txBody>
      </p:sp>
      <p:grpSp>
        <p:nvGrpSpPr>
          <p:cNvPr id="55319" name="Group 23">
            <a:extLst>
              <a:ext uri="{FF2B5EF4-FFF2-40B4-BE49-F238E27FC236}">
                <a16:creationId xmlns:a16="http://schemas.microsoft.com/office/drawing/2014/main" id="{DD90C206-BE4A-4D3F-A262-12EF3B0EB202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620713"/>
            <a:ext cx="4273550" cy="3629025"/>
            <a:chOff x="249" y="391"/>
            <a:chExt cx="2692" cy="2286"/>
          </a:xfrm>
        </p:grpSpPr>
        <p:grpSp>
          <p:nvGrpSpPr>
            <p:cNvPr id="55318" name="Group 22">
              <a:extLst>
                <a:ext uri="{FF2B5EF4-FFF2-40B4-BE49-F238E27FC236}">
                  <a16:creationId xmlns:a16="http://schemas.microsoft.com/office/drawing/2014/main" id="{4B88CB7C-B717-4187-BB06-2194A08DF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391"/>
              <a:ext cx="2692" cy="1685"/>
              <a:chOff x="249" y="391"/>
              <a:chExt cx="2692" cy="1685"/>
            </a:xfrm>
          </p:grpSpPr>
          <p:sp>
            <p:nvSpPr>
              <p:cNvPr id="55301" name="Gear">
                <a:extLst>
                  <a:ext uri="{FF2B5EF4-FFF2-40B4-BE49-F238E27FC236}">
                    <a16:creationId xmlns:a16="http://schemas.microsoft.com/office/drawing/2014/main" id="{81D023C2-128B-4A35-A4A0-E1069562B6E6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746" y="391"/>
                <a:ext cx="1195" cy="1048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10800 h 21600"/>
                  <a:gd name="T4" fmla="*/ 10800 w 21600"/>
                  <a:gd name="T5" fmla="*/ 21600 h 21600"/>
                  <a:gd name="T6" fmla="*/ 0 w 21600"/>
                  <a:gd name="T7" fmla="*/ 10800 h 21600"/>
                  <a:gd name="T8" fmla="*/ 4374 w 21600"/>
                  <a:gd name="T9" fmla="*/ 3964 h 21600"/>
                  <a:gd name="T10" fmla="*/ 17841 w 21600"/>
                  <a:gd name="T11" fmla="*/ 1763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9689" y="1725"/>
                    </a:moveTo>
                    <a:lnTo>
                      <a:pt x="10304" y="85"/>
                    </a:lnTo>
                    <a:lnTo>
                      <a:pt x="11637" y="85"/>
                    </a:lnTo>
                    <a:lnTo>
                      <a:pt x="12303" y="1777"/>
                    </a:lnTo>
                    <a:lnTo>
                      <a:pt x="13072" y="1931"/>
                    </a:lnTo>
                    <a:lnTo>
                      <a:pt x="14303" y="598"/>
                    </a:lnTo>
                    <a:lnTo>
                      <a:pt x="15533" y="1110"/>
                    </a:lnTo>
                    <a:lnTo>
                      <a:pt x="15584" y="2905"/>
                    </a:lnTo>
                    <a:lnTo>
                      <a:pt x="16405" y="3520"/>
                    </a:lnTo>
                    <a:lnTo>
                      <a:pt x="17891" y="2751"/>
                    </a:lnTo>
                    <a:lnTo>
                      <a:pt x="18917" y="3674"/>
                    </a:lnTo>
                    <a:lnTo>
                      <a:pt x="18199" y="5314"/>
                    </a:lnTo>
                    <a:lnTo>
                      <a:pt x="18763" y="6083"/>
                    </a:lnTo>
                    <a:lnTo>
                      <a:pt x="20403" y="6032"/>
                    </a:lnTo>
                    <a:lnTo>
                      <a:pt x="20865" y="7211"/>
                    </a:lnTo>
                    <a:lnTo>
                      <a:pt x="19737" y="8185"/>
                    </a:lnTo>
                    <a:lnTo>
                      <a:pt x="20096" y="9723"/>
                    </a:lnTo>
                    <a:lnTo>
                      <a:pt x="21634" y="10287"/>
                    </a:lnTo>
                    <a:lnTo>
                      <a:pt x="21582" y="11620"/>
                    </a:lnTo>
                    <a:lnTo>
                      <a:pt x="20147" y="12184"/>
                    </a:lnTo>
                    <a:lnTo>
                      <a:pt x="19942" y="13158"/>
                    </a:lnTo>
                    <a:lnTo>
                      <a:pt x="21070" y="14234"/>
                    </a:lnTo>
                    <a:lnTo>
                      <a:pt x="20608" y="15362"/>
                    </a:lnTo>
                    <a:lnTo>
                      <a:pt x="19019" y="15465"/>
                    </a:lnTo>
                    <a:lnTo>
                      <a:pt x="18404" y="16439"/>
                    </a:lnTo>
                    <a:lnTo>
                      <a:pt x="19122" y="17925"/>
                    </a:lnTo>
                    <a:lnTo>
                      <a:pt x="18096" y="18797"/>
                    </a:lnTo>
                    <a:lnTo>
                      <a:pt x="16763" y="18284"/>
                    </a:lnTo>
                    <a:lnTo>
                      <a:pt x="15431" y="19002"/>
                    </a:lnTo>
                    <a:lnTo>
                      <a:pt x="15277" y="20848"/>
                    </a:lnTo>
                    <a:lnTo>
                      <a:pt x="14149" y="21155"/>
                    </a:lnTo>
                    <a:lnTo>
                      <a:pt x="13021" y="19925"/>
                    </a:lnTo>
                    <a:lnTo>
                      <a:pt x="12252" y="20181"/>
                    </a:lnTo>
                    <a:lnTo>
                      <a:pt x="11739" y="21668"/>
                    </a:lnTo>
                    <a:lnTo>
                      <a:pt x="10201" y="21668"/>
                    </a:lnTo>
                    <a:lnTo>
                      <a:pt x="9740" y="20130"/>
                    </a:lnTo>
                    <a:lnTo>
                      <a:pt x="8253" y="19771"/>
                    </a:lnTo>
                    <a:lnTo>
                      <a:pt x="7125" y="21001"/>
                    </a:lnTo>
                    <a:lnTo>
                      <a:pt x="5895" y="20489"/>
                    </a:lnTo>
                    <a:lnTo>
                      <a:pt x="5946" y="18592"/>
                    </a:lnTo>
                    <a:lnTo>
                      <a:pt x="5177" y="18131"/>
                    </a:lnTo>
                    <a:lnTo>
                      <a:pt x="3383" y="18848"/>
                    </a:lnTo>
                    <a:lnTo>
                      <a:pt x="2614" y="17874"/>
                    </a:lnTo>
                    <a:lnTo>
                      <a:pt x="3383" y="16182"/>
                    </a:lnTo>
                    <a:lnTo>
                      <a:pt x="2922" y="15465"/>
                    </a:lnTo>
                    <a:lnTo>
                      <a:pt x="922" y="15516"/>
                    </a:lnTo>
                    <a:lnTo>
                      <a:pt x="512" y="14234"/>
                    </a:lnTo>
                    <a:lnTo>
                      <a:pt x="1948" y="12901"/>
                    </a:lnTo>
                    <a:lnTo>
                      <a:pt x="1896" y="12184"/>
                    </a:lnTo>
                    <a:lnTo>
                      <a:pt x="0" y="11415"/>
                    </a:lnTo>
                    <a:lnTo>
                      <a:pt x="51" y="10031"/>
                    </a:lnTo>
                    <a:lnTo>
                      <a:pt x="1948" y="9313"/>
                    </a:lnTo>
                    <a:lnTo>
                      <a:pt x="2101" y="8595"/>
                    </a:lnTo>
                    <a:lnTo>
                      <a:pt x="615" y="7160"/>
                    </a:lnTo>
                    <a:lnTo>
                      <a:pt x="1127" y="5878"/>
                    </a:lnTo>
                    <a:lnTo>
                      <a:pt x="3178" y="5981"/>
                    </a:lnTo>
                    <a:lnTo>
                      <a:pt x="3588" y="5417"/>
                    </a:lnTo>
                    <a:lnTo>
                      <a:pt x="2819" y="3520"/>
                    </a:lnTo>
                    <a:lnTo>
                      <a:pt x="3742" y="2597"/>
                    </a:lnTo>
                    <a:lnTo>
                      <a:pt x="5536" y="3417"/>
                    </a:lnTo>
                    <a:lnTo>
                      <a:pt x="6049" y="3058"/>
                    </a:lnTo>
                    <a:lnTo>
                      <a:pt x="6100" y="1264"/>
                    </a:lnTo>
                    <a:lnTo>
                      <a:pt x="7228" y="700"/>
                    </a:lnTo>
                    <a:lnTo>
                      <a:pt x="8510" y="2033"/>
                    </a:lnTo>
                    <a:lnTo>
                      <a:pt x="9689" y="1725"/>
                    </a:lnTo>
                    <a:close/>
                    <a:moveTo>
                      <a:pt x="10817" y="14422"/>
                    </a:moveTo>
                    <a:lnTo>
                      <a:pt x="11175" y="14388"/>
                    </a:lnTo>
                    <a:lnTo>
                      <a:pt x="11534" y="14354"/>
                    </a:lnTo>
                    <a:lnTo>
                      <a:pt x="11893" y="14268"/>
                    </a:lnTo>
                    <a:lnTo>
                      <a:pt x="12218" y="14166"/>
                    </a:lnTo>
                    <a:lnTo>
                      <a:pt x="12508" y="13995"/>
                    </a:lnTo>
                    <a:lnTo>
                      <a:pt x="12816" y="13807"/>
                    </a:lnTo>
                    <a:lnTo>
                      <a:pt x="13106" y="13602"/>
                    </a:lnTo>
                    <a:lnTo>
                      <a:pt x="13329" y="13380"/>
                    </a:lnTo>
                    <a:lnTo>
                      <a:pt x="13568" y="13106"/>
                    </a:lnTo>
                    <a:lnTo>
                      <a:pt x="13790" y="12850"/>
                    </a:lnTo>
                    <a:lnTo>
                      <a:pt x="13961" y="12560"/>
                    </a:lnTo>
                    <a:lnTo>
                      <a:pt x="14115" y="12269"/>
                    </a:lnTo>
                    <a:lnTo>
                      <a:pt x="14217" y="11927"/>
                    </a:lnTo>
                    <a:lnTo>
                      <a:pt x="14320" y="11568"/>
                    </a:lnTo>
                    <a:lnTo>
                      <a:pt x="14388" y="11210"/>
                    </a:lnTo>
                    <a:lnTo>
                      <a:pt x="14388" y="10851"/>
                    </a:lnTo>
                    <a:lnTo>
                      <a:pt x="14388" y="10492"/>
                    </a:lnTo>
                    <a:lnTo>
                      <a:pt x="14320" y="10133"/>
                    </a:lnTo>
                    <a:lnTo>
                      <a:pt x="14217" y="9808"/>
                    </a:lnTo>
                    <a:lnTo>
                      <a:pt x="14115" y="9467"/>
                    </a:lnTo>
                    <a:lnTo>
                      <a:pt x="13961" y="9142"/>
                    </a:lnTo>
                    <a:lnTo>
                      <a:pt x="13790" y="8851"/>
                    </a:lnTo>
                    <a:lnTo>
                      <a:pt x="13568" y="8595"/>
                    </a:lnTo>
                    <a:lnTo>
                      <a:pt x="13329" y="8322"/>
                    </a:lnTo>
                    <a:lnTo>
                      <a:pt x="13106" y="8100"/>
                    </a:lnTo>
                    <a:lnTo>
                      <a:pt x="12816" y="7894"/>
                    </a:lnTo>
                    <a:lnTo>
                      <a:pt x="12508" y="7741"/>
                    </a:lnTo>
                    <a:lnTo>
                      <a:pt x="12218" y="7570"/>
                    </a:lnTo>
                    <a:lnTo>
                      <a:pt x="11893" y="7433"/>
                    </a:lnTo>
                    <a:lnTo>
                      <a:pt x="11534" y="7382"/>
                    </a:lnTo>
                    <a:lnTo>
                      <a:pt x="11175" y="7313"/>
                    </a:lnTo>
                    <a:lnTo>
                      <a:pt x="10817" y="7313"/>
                    </a:lnTo>
                    <a:lnTo>
                      <a:pt x="10441" y="7313"/>
                    </a:lnTo>
                    <a:lnTo>
                      <a:pt x="10082" y="7382"/>
                    </a:lnTo>
                    <a:lnTo>
                      <a:pt x="9757" y="7433"/>
                    </a:lnTo>
                    <a:lnTo>
                      <a:pt x="9432" y="7570"/>
                    </a:lnTo>
                    <a:lnTo>
                      <a:pt x="9142" y="7741"/>
                    </a:lnTo>
                    <a:lnTo>
                      <a:pt x="8834" y="7894"/>
                    </a:lnTo>
                    <a:lnTo>
                      <a:pt x="8544" y="8100"/>
                    </a:lnTo>
                    <a:lnTo>
                      <a:pt x="8287" y="8322"/>
                    </a:lnTo>
                    <a:lnTo>
                      <a:pt x="8048" y="8595"/>
                    </a:lnTo>
                    <a:lnTo>
                      <a:pt x="7860" y="8851"/>
                    </a:lnTo>
                    <a:lnTo>
                      <a:pt x="7689" y="9142"/>
                    </a:lnTo>
                    <a:lnTo>
                      <a:pt x="7536" y="9467"/>
                    </a:lnTo>
                    <a:lnTo>
                      <a:pt x="7399" y="9808"/>
                    </a:lnTo>
                    <a:lnTo>
                      <a:pt x="7331" y="10133"/>
                    </a:lnTo>
                    <a:lnTo>
                      <a:pt x="7262" y="10492"/>
                    </a:lnTo>
                    <a:lnTo>
                      <a:pt x="7262" y="10851"/>
                    </a:lnTo>
                    <a:lnTo>
                      <a:pt x="7262" y="11210"/>
                    </a:lnTo>
                    <a:lnTo>
                      <a:pt x="7331" y="11568"/>
                    </a:lnTo>
                    <a:lnTo>
                      <a:pt x="7399" y="11927"/>
                    </a:lnTo>
                    <a:lnTo>
                      <a:pt x="7536" y="12269"/>
                    </a:lnTo>
                    <a:lnTo>
                      <a:pt x="7689" y="12560"/>
                    </a:lnTo>
                    <a:lnTo>
                      <a:pt x="7860" y="12850"/>
                    </a:lnTo>
                    <a:lnTo>
                      <a:pt x="8048" y="13106"/>
                    </a:lnTo>
                    <a:lnTo>
                      <a:pt x="8287" y="13380"/>
                    </a:lnTo>
                    <a:lnTo>
                      <a:pt x="8544" y="13602"/>
                    </a:lnTo>
                    <a:lnTo>
                      <a:pt x="8834" y="13807"/>
                    </a:lnTo>
                    <a:lnTo>
                      <a:pt x="9142" y="13995"/>
                    </a:lnTo>
                    <a:lnTo>
                      <a:pt x="9432" y="14166"/>
                    </a:lnTo>
                    <a:lnTo>
                      <a:pt x="9757" y="14268"/>
                    </a:lnTo>
                    <a:lnTo>
                      <a:pt x="10082" y="14354"/>
                    </a:lnTo>
                    <a:lnTo>
                      <a:pt x="10441" y="14388"/>
                    </a:lnTo>
                    <a:lnTo>
                      <a:pt x="10817" y="1442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fr-FR"/>
              </a:p>
            </p:txBody>
          </p:sp>
          <p:sp>
            <p:nvSpPr>
              <p:cNvPr id="55302" name="AutoShape 6">
                <a:extLst>
                  <a:ext uri="{FF2B5EF4-FFF2-40B4-BE49-F238E27FC236}">
                    <a16:creationId xmlns:a16="http://schemas.microsoft.com/office/drawing/2014/main" id="{C300B30E-6ACA-4C14-8783-F67A7931F41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249" y="823"/>
                <a:ext cx="1429" cy="1253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10800 h 21600"/>
                  <a:gd name="T4" fmla="*/ 10800 w 21600"/>
                  <a:gd name="T5" fmla="*/ 21600 h 21600"/>
                  <a:gd name="T6" fmla="*/ 0 w 21600"/>
                  <a:gd name="T7" fmla="*/ 10800 h 21600"/>
                  <a:gd name="T8" fmla="*/ 4374 w 21600"/>
                  <a:gd name="T9" fmla="*/ 3964 h 21600"/>
                  <a:gd name="T10" fmla="*/ 17841 w 21600"/>
                  <a:gd name="T11" fmla="*/ 1763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9689" y="1725"/>
                    </a:moveTo>
                    <a:lnTo>
                      <a:pt x="10304" y="85"/>
                    </a:lnTo>
                    <a:lnTo>
                      <a:pt x="11637" y="85"/>
                    </a:lnTo>
                    <a:lnTo>
                      <a:pt x="12303" y="1777"/>
                    </a:lnTo>
                    <a:lnTo>
                      <a:pt x="13072" y="1931"/>
                    </a:lnTo>
                    <a:lnTo>
                      <a:pt x="14303" y="598"/>
                    </a:lnTo>
                    <a:lnTo>
                      <a:pt x="15533" y="1110"/>
                    </a:lnTo>
                    <a:lnTo>
                      <a:pt x="15584" y="2905"/>
                    </a:lnTo>
                    <a:lnTo>
                      <a:pt x="16405" y="3520"/>
                    </a:lnTo>
                    <a:lnTo>
                      <a:pt x="17891" y="2751"/>
                    </a:lnTo>
                    <a:lnTo>
                      <a:pt x="18917" y="3674"/>
                    </a:lnTo>
                    <a:lnTo>
                      <a:pt x="18199" y="5314"/>
                    </a:lnTo>
                    <a:lnTo>
                      <a:pt x="18763" y="6083"/>
                    </a:lnTo>
                    <a:lnTo>
                      <a:pt x="20403" y="6032"/>
                    </a:lnTo>
                    <a:lnTo>
                      <a:pt x="20865" y="7211"/>
                    </a:lnTo>
                    <a:lnTo>
                      <a:pt x="19737" y="8185"/>
                    </a:lnTo>
                    <a:lnTo>
                      <a:pt x="20096" y="9723"/>
                    </a:lnTo>
                    <a:lnTo>
                      <a:pt x="21634" y="10287"/>
                    </a:lnTo>
                    <a:lnTo>
                      <a:pt x="21582" y="11620"/>
                    </a:lnTo>
                    <a:lnTo>
                      <a:pt x="20147" y="12184"/>
                    </a:lnTo>
                    <a:lnTo>
                      <a:pt x="19942" y="13158"/>
                    </a:lnTo>
                    <a:lnTo>
                      <a:pt x="21070" y="14234"/>
                    </a:lnTo>
                    <a:lnTo>
                      <a:pt x="20608" y="15362"/>
                    </a:lnTo>
                    <a:lnTo>
                      <a:pt x="19019" y="15465"/>
                    </a:lnTo>
                    <a:lnTo>
                      <a:pt x="18404" y="16439"/>
                    </a:lnTo>
                    <a:lnTo>
                      <a:pt x="19122" y="17925"/>
                    </a:lnTo>
                    <a:lnTo>
                      <a:pt x="18096" y="18797"/>
                    </a:lnTo>
                    <a:lnTo>
                      <a:pt x="16763" y="18284"/>
                    </a:lnTo>
                    <a:lnTo>
                      <a:pt x="15431" y="19002"/>
                    </a:lnTo>
                    <a:lnTo>
                      <a:pt x="15277" y="20848"/>
                    </a:lnTo>
                    <a:lnTo>
                      <a:pt x="14149" y="21155"/>
                    </a:lnTo>
                    <a:lnTo>
                      <a:pt x="13021" y="19925"/>
                    </a:lnTo>
                    <a:lnTo>
                      <a:pt x="12252" y="20181"/>
                    </a:lnTo>
                    <a:lnTo>
                      <a:pt x="11739" y="21668"/>
                    </a:lnTo>
                    <a:lnTo>
                      <a:pt x="10201" y="21668"/>
                    </a:lnTo>
                    <a:lnTo>
                      <a:pt x="9740" y="20130"/>
                    </a:lnTo>
                    <a:lnTo>
                      <a:pt x="8253" y="19771"/>
                    </a:lnTo>
                    <a:lnTo>
                      <a:pt x="7125" y="21001"/>
                    </a:lnTo>
                    <a:lnTo>
                      <a:pt x="5895" y="20489"/>
                    </a:lnTo>
                    <a:lnTo>
                      <a:pt x="5946" y="18592"/>
                    </a:lnTo>
                    <a:lnTo>
                      <a:pt x="5177" y="18131"/>
                    </a:lnTo>
                    <a:lnTo>
                      <a:pt x="3383" y="18848"/>
                    </a:lnTo>
                    <a:lnTo>
                      <a:pt x="2614" y="17874"/>
                    </a:lnTo>
                    <a:lnTo>
                      <a:pt x="3383" y="16182"/>
                    </a:lnTo>
                    <a:lnTo>
                      <a:pt x="2922" y="15465"/>
                    </a:lnTo>
                    <a:lnTo>
                      <a:pt x="922" y="15516"/>
                    </a:lnTo>
                    <a:lnTo>
                      <a:pt x="512" y="14234"/>
                    </a:lnTo>
                    <a:lnTo>
                      <a:pt x="1948" y="12901"/>
                    </a:lnTo>
                    <a:lnTo>
                      <a:pt x="1896" y="12184"/>
                    </a:lnTo>
                    <a:lnTo>
                      <a:pt x="0" y="11415"/>
                    </a:lnTo>
                    <a:lnTo>
                      <a:pt x="51" y="10031"/>
                    </a:lnTo>
                    <a:lnTo>
                      <a:pt x="1948" y="9313"/>
                    </a:lnTo>
                    <a:lnTo>
                      <a:pt x="2101" y="8595"/>
                    </a:lnTo>
                    <a:lnTo>
                      <a:pt x="615" y="7160"/>
                    </a:lnTo>
                    <a:lnTo>
                      <a:pt x="1127" y="5878"/>
                    </a:lnTo>
                    <a:lnTo>
                      <a:pt x="3178" y="5981"/>
                    </a:lnTo>
                    <a:lnTo>
                      <a:pt x="3588" y="5417"/>
                    </a:lnTo>
                    <a:lnTo>
                      <a:pt x="2819" y="3520"/>
                    </a:lnTo>
                    <a:lnTo>
                      <a:pt x="3742" y="2597"/>
                    </a:lnTo>
                    <a:lnTo>
                      <a:pt x="5536" y="3417"/>
                    </a:lnTo>
                    <a:lnTo>
                      <a:pt x="6049" y="3058"/>
                    </a:lnTo>
                    <a:lnTo>
                      <a:pt x="6100" y="1264"/>
                    </a:lnTo>
                    <a:lnTo>
                      <a:pt x="7228" y="700"/>
                    </a:lnTo>
                    <a:lnTo>
                      <a:pt x="8510" y="2033"/>
                    </a:lnTo>
                    <a:lnTo>
                      <a:pt x="9689" y="1725"/>
                    </a:lnTo>
                    <a:close/>
                    <a:moveTo>
                      <a:pt x="10817" y="14422"/>
                    </a:moveTo>
                    <a:lnTo>
                      <a:pt x="11175" y="14388"/>
                    </a:lnTo>
                    <a:lnTo>
                      <a:pt x="11534" y="14354"/>
                    </a:lnTo>
                    <a:lnTo>
                      <a:pt x="11893" y="14268"/>
                    </a:lnTo>
                    <a:lnTo>
                      <a:pt x="12218" y="14166"/>
                    </a:lnTo>
                    <a:lnTo>
                      <a:pt x="12508" y="13995"/>
                    </a:lnTo>
                    <a:lnTo>
                      <a:pt x="12816" y="13807"/>
                    </a:lnTo>
                    <a:lnTo>
                      <a:pt x="13106" y="13602"/>
                    </a:lnTo>
                    <a:lnTo>
                      <a:pt x="13329" y="13380"/>
                    </a:lnTo>
                    <a:lnTo>
                      <a:pt x="13568" y="13106"/>
                    </a:lnTo>
                    <a:lnTo>
                      <a:pt x="13790" y="12850"/>
                    </a:lnTo>
                    <a:lnTo>
                      <a:pt x="13961" y="12560"/>
                    </a:lnTo>
                    <a:lnTo>
                      <a:pt x="14115" y="12269"/>
                    </a:lnTo>
                    <a:lnTo>
                      <a:pt x="14217" y="11927"/>
                    </a:lnTo>
                    <a:lnTo>
                      <a:pt x="14320" y="11568"/>
                    </a:lnTo>
                    <a:lnTo>
                      <a:pt x="14388" y="11210"/>
                    </a:lnTo>
                    <a:lnTo>
                      <a:pt x="14388" y="10851"/>
                    </a:lnTo>
                    <a:lnTo>
                      <a:pt x="14388" y="10492"/>
                    </a:lnTo>
                    <a:lnTo>
                      <a:pt x="14320" y="10133"/>
                    </a:lnTo>
                    <a:lnTo>
                      <a:pt x="14217" y="9808"/>
                    </a:lnTo>
                    <a:lnTo>
                      <a:pt x="14115" y="9467"/>
                    </a:lnTo>
                    <a:lnTo>
                      <a:pt x="13961" y="9142"/>
                    </a:lnTo>
                    <a:lnTo>
                      <a:pt x="13790" y="8851"/>
                    </a:lnTo>
                    <a:lnTo>
                      <a:pt x="13568" y="8595"/>
                    </a:lnTo>
                    <a:lnTo>
                      <a:pt x="13329" y="8322"/>
                    </a:lnTo>
                    <a:lnTo>
                      <a:pt x="13106" y="8100"/>
                    </a:lnTo>
                    <a:lnTo>
                      <a:pt x="12816" y="7894"/>
                    </a:lnTo>
                    <a:lnTo>
                      <a:pt x="12508" y="7741"/>
                    </a:lnTo>
                    <a:lnTo>
                      <a:pt x="12218" y="7570"/>
                    </a:lnTo>
                    <a:lnTo>
                      <a:pt x="11893" y="7433"/>
                    </a:lnTo>
                    <a:lnTo>
                      <a:pt x="11534" y="7382"/>
                    </a:lnTo>
                    <a:lnTo>
                      <a:pt x="11175" y="7313"/>
                    </a:lnTo>
                    <a:lnTo>
                      <a:pt x="10817" y="7313"/>
                    </a:lnTo>
                    <a:lnTo>
                      <a:pt x="10441" y="7313"/>
                    </a:lnTo>
                    <a:lnTo>
                      <a:pt x="10082" y="7382"/>
                    </a:lnTo>
                    <a:lnTo>
                      <a:pt x="9757" y="7433"/>
                    </a:lnTo>
                    <a:lnTo>
                      <a:pt x="9432" y="7570"/>
                    </a:lnTo>
                    <a:lnTo>
                      <a:pt x="9142" y="7741"/>
                    </a:lnTo>
                    <a:lnTo>
                      <a:pt x="8834" y="7894"/>
                    </a:lnTo>
                    <a:lnTo>
                      <a:pt x="8544" y="8100"/>
                    </a:lnTo>
                    <a:lnTo>
                      <a:pt x="8287" y="8322"/>
                    </a:lnTo>
                    <a:lnTo>
                      <a:pt x="8048" y="8595"/>
                    </a:lnTo>
                    <a:lnTo>
                      <a:pt x="7860" y="8851"/>
                    </a:lnTo>
                    <a:lnTo>
                      <a:pt x="7689" y="9142"/>
                    </a:lnTo>
                    <a:lnTo>
                      <a:pt x="7536" y="9467"/>
                    </a:lnTo>
                    <a:lnTo>
                      <a:pt x="7399" y="9808"/>
                    </a:lnTo>
                    <a:lnTo>
                      <a:pt x="7331" y="10133"/>
                    </a:lnTo>
                    <a:lnTo>
                      <a:pt x="7262" y="10492"/>
                    </a:lnTo>
                    <a:lnTo>
                      <a:pt x="7262" y="10851"/>
                    </a:lnTo>
                    <a:lnTo>
                      <a:pt x="7262" y="11210"/>
                    </a:lnTo>
                    <a:lnTo>
                      <a:pt x="7331" y="11568"/>
                    </a:lnTo>
                    <a:lnTo>
                      <a:pt x="7399" y="11927"/>
                    </a:lnTo>
                    <a:lnTo>
                      <a:pt x="7536" y="12269"/>
                    </a:lnTo>
                    <a:lnTo>
                      <a:pt x="7689" y="12560"/>
                    </a:lnTo>
                    <a:lnTo>
                      <a:pt x="7860" y="12850"/>
                    </a:lnTo>
                    <a:lnTo>
                      <a:pt x="8048" y="13106"/>
                    </a:lnTo>
                    <a:lnTo>
                      <a:pt x="8287" y="13380"/>
                    </a:lnTo>
                    <a:lnTo>
                      <a:pt x="8544" y="13602"/>
                    </a:lnTo>
                    <a:lnTo>
                      <a:pt x="8834" y="13807"/>
                    </a:lnTo>
                    <a:lnTo>
                      <a:pt x="9142" y="13995"/>
                    </a:lnTo>
                    <a:lnTo>
                      <a:pt x="9432" y="14166"/>
                    </a:lnTo>
                    <a:lnTo>
                      <a:pt x="9757" y="14268"/>
                    </a:lnTo>
                    <a:lnTo>
                      <a:pt x="10082" y="14354"/>
                    </a:lnTo>
                    <a:lnTo>
                      <a:pt x="10441" y="14388"/>
                    </a:lnTo>
                    <a:lnTo>
                      <a:pt x="10817" y="1442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fr-FR"/>
              </a:p>
            </p:txBody>
          </p:sp>
        </p:grpSp>
        <p:sp>
          <p:nvSpPr>
            <p:cNvPr id="55303" name="AutoShape 7">
              <a:extLst>
                <a:ext uri="{FF2B5EF4-FFF2-40B4-BE49-F238E27FC236}">
                  <a16:creationId xmlns:a16="http://schemas.microsoft.com/office/drawing/2014/main" id="{C63F7C9C-CB3B-4D71-A4D7-55D8E502396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176" y="1285"/>
              <a:ext cx="1588" cy="1392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fr-FR"/>
            </a:p>
          </p:txBody>
        </p:sp>
      </p:grpSp>
      <p:sp>
        <p:nvSpPr>
          <p:cNvPr id="2" name="Rectangle 19">
            <a:extLst>
              <a:ext uri="{FF2B5EF4-FFF2-40B4-BE49-F238E27FC236}">
                <a16:creationId xmlns:a16="http://schemas.microsoft.com/office/drawing/2014/main" id="{BA2AD99C-2BBB-4A0E-8422-3E57BC18C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7330"/>
            <a:ext cx="3312616" cy="51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51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51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51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51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51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fr-FR" altLang="fr-FR" sz="2400" dirty="0">
                <a:solidFill>
                  <a:srgbClr val="3333FF"/>
                </a:solidFill>
              </a:rPr>
              <a:t>Bernard </a:t>
            </a:r>
            <a:r>
              <a:rPr lang="fr-FR" altLang="fr-FR" sz="2400" dirty="0" err="1">
                <a:solidFill>
                  <a:srgbClr val="3333FF"/>
                </a:solidFill>
              </a:rPr>
              <a:t>Flavignard</a:t>
            </a:r>
            <a:endParaRPr lang="fr-FR" altLang="fr-FR" sz="2400" dirty="0">
              <a:solidFill>
                <a:srgbClr val="3333FF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346DDE6-A4D6-464F-9543-5D3B02857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3717032"/>
            <a:ext cx="4392612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51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fr-FR" altLang="fr-FR" sz="5700" dirty="0">
                <a:solidFill>
                  <a:srgbClr val="3333FF"/>
                </a:solidFill>
              </a:rPr>
              <a:t>CATIA V5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2" name="Rectangle 22">
            <a:extLst>
              <a:ext uri="{FF2B5EF4-FFF2-40B4-BE49-F238E27FC236}">
                <a16:creationId xmlns:a16="http://schemas.microsoft.com/office/drawing/2014/main" id="{E5E7806C-0EDF-47B0-9E20-5FBF65A6379B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7813"/>
            <a:ext cx="3754438" cy="1139825"/>
          </a:xfrm>
          <a:noFill/>
          <a:ln/>
        </p:spPr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Les pièces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485C8A82-F5C3-4C55-B97D-228026C3B451}"/>
              </a:ext>
            </a:extLst>
          </p:cNvPr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9"/>
          <a:stretch>
            <a:fillRect/>
          </a:stretch>
        </p:blipFill>
        <p:spPr>
          <a:xfrm>
            <a:off x="1168400" y="1870075"/>
            <a:ext cx="2616200" cy="1649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49" name="Picture 29">
            <a:extLst>
              <a:ext uri="{FF2B5EF4-FFF2-40B4-BE49-F238E27FC236}">
                <a16:creationId xmlns:a16="http://schemas.microsoft.com/office/drawing/2014/main" id="{D191E300-56EE-4FB3-97DB-F659F85598C7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0788" y="3824288"/>
            <a:ext cx="2592387" cy="2441575"/>
          </a:xfr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81952" name="Picture 32">
            <a:extLst>
              <a:ext uri="{FF2B5EF4-FFF2-40B4-BE49-F238E27FC236}">
                <a16:creationId xmlns:a16="http://schemas.microsoft.com/office/drawing/2014/main" id="{650E8999-2FC5-4D37-A59E-64F8BB987EB5}"/>
              </a:ext>
            </a:extLst>
          </p:cNvPr>
          <p:cNvPicPr>
            <a:picLocks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115888"/>
            <a:ext cx="1843088" cy="6192837"/>
          </a:xfrm>
          <a:noFill/>
          <a:ln/>
        </p:spPr>
      </p:pic>
      <p:sp>
        <p:nvSpPr>
          <p:cNvPr id="81955" name="Rectangle 35">
            <a:extLst>
              <a:ext uri="{FF2B5EF4-FFF2-40B4-BE49-F238E27FC236}">
                <a16:creationId xmlns:a16="http://schemas.microsoft.com/office/drawing/2014/main" id="{689C7E12-E3C8-4432-800B-A2806B75F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115888"/>
            <a:ext cx="1871663" cy="16573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1956" name="Line 36">
            <a:extLst>
              <a:ext uri="{FF2B5EF4-FFF2-40B4-BE49-F238E27FC236}">
                <a16:creationId xmlns:a16="http://schemas.microsoft.com/office/drawing/2014/main" id="{F646D411-4331-4FCB-9F91-ACE92C744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1773238"/>
            <a:ext cx="1584325" cy="20161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9" name="Rectangle 5">
            <a:extLst>
              <a:ext uri="{FF2B5EF4-FFF2-40B4-BE49-F238E27FC236}">
                <a16:creationId xmlns:a16="http://schemas.microsoft.com/office/drawing/2014/main" id="{8560FBCD-2603-4244-AE51-B43ED7CD4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Automatisation VBA</a:t>
            </a:r>
          </a:p>
        </p:txBody>
      </p:sp>
      <p:pic>
        <p:nvPicPr>
          <p:cNvPr id="82948" name="Picture 4">
            <a:extLst>
              <a:ext uri="{FF2B5EF4-FFF2-40B4-BE49-F238E27FC236}">
                <a16:creationId xmlns:a16="http://schemas.microsoft.com/office/drawing/2014/main" id="{2B5D0CF3-8A70-4108-BE51-216374ADF4CB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9838" y="2924175"/>
            <a:ext cx="2438400" cy="2190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958" name="Text Box 14">
            <a:extLst>
              <a:ext uri="{FF2B5EF4-FFF2-40B4-BE49-F238E27FC236}">
                <a16:creationId xmlns:a16="http://schemas.microsoft.com/office/drawing/2014/main" id="{27A0740A-13DB-49C4-ACD9-D29F00BAB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412875"/>
            <a:ext cx="4752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3200">
                <a:solidFill>
                  <a:srgbClr val="000000"/>
                </a:solidFill>
              </a:rPr>
              <a:t>Tâche répétitive</a:t>
            </a:r>
          </a:p>
        </p:txBody>
      </p:sp>
      <p:pic>
        <p:nvPicPr>
          <p:cNvPr id="82962" name="Picture 18">
            <a:extLst>
              <a:ext uri="{FF2B5EF4-FFF2-40B4-BE49-F238E27FC236}">
                <a16:creationId xmlns:a16="http://schemas.microsoft.com/office/drawing/2014/main" id="{0588BFA1-E81B-4457-82D8-C00B21CFC46F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2276475"/>
            <a:ext cx="1033463" cy="585788"/>
          </a:xfrm>
          <a:noFill/>
          <a:ln/>
        </p:spPr>
      </p:pic>
      <p:sp>
        <p:nvSpPr>
          <p:cNvPr id="82959" name="Line 15">
            <a:extLst>
              <a:ext uri="{FF2B5EF4-FFF2-40B4-BE49-F238E27FC236}">
                <a16:creationId xmlns:a16="http://schemas.microsoft.com/office/drawing/2014/main" id="{198F8D90-55DF-436E-929A-9277F52A7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2781300"/>
            <a:ext cx="1439863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3" name="Rectangle 5">
            <a:extLst>
              <a:ext uri="{FF2B5EF4-FFF2-40B4-BE49-F238E27FC236}">
                <a16:creationId xmlns:a16="http://schemas.microsoft.com/office/drawing/2014/main" id="{85351378-0CCA-49BB-97A0-23E467B03A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Réglage des Options</a:t>
            </a:r>
          </a:p>
        </p:txBody>
      </p:sp>
      <p:pic>
        <p:nvPicPr>
          <p:cNvPr id="83972" name="Picture 4">
            <a:extLst>
              <a:ext uri="{FF2B5EF4-FFF2-40B4-BE49-F238E27FC236}">
                <a16:creationId xmlns:a16="http://schemas.microsoft.com/office/drawing/2014/main" id="{046CCCDC-4668-4420-B9BD-1E1F549B5588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813" y="1628775"/>
            <a:ext cx="6016625" cy="4530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3976" name="Oval 8">
            <a:extLst>
              <a:ext uri="{FF2B5EF4-FFF2-40B4-BE49-F238E27FC236}">
                <a16:creationId xmlns:a16="http://schemas.microsoft.com/office/drawing/2014/main" id="{095194CC-4390-4C90-9981-087AB3424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3213100"/>
            <a:ext cx="3960812" cy="93662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7" name="Rectangle 5">
            <a:extLst>
              <a:ext uri="{FF2B5EF4-FFF2-40B4-BE49-F238E27FC236}">
                <a16:creationId xmlns:a16="http://schemas.microsoft.com/office/drawing/2014/main" id="{A53FC7E5-F2D6-4AE8-A3C6-E4B837297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Géométrie du schéma du Bati</a:t>
            </a:r>
          </a:p>
        </p:txBody>
      </p:sp>
      <p:pic>
        <p:nvPicPr>
          <p:cNvPr id="84999" name="Picture 7">
            <a:extLst>
              <a:ext uri="{FF2B5EF4-FFF2-40B4-BE49-F238E27FC236}">
                <a16:creationId xmlns:a16="http://schemas.microsoft.com/office/drawing/2014/main" id="{06EBC9A8-1380-4E33-B5BB-62D0D67460B3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1905000"/>
            <a:ext cx="1897063" cy="2776538"/>
          </a:xfrm>
          <a:noFill/>
          <a:ln/>
        </p:spPr>
      </p:pic>
      <p:pic>
        <p:nvPicPr>
          <p:cNvPr id="85001" name="Picture 9">
            <a:extLst>
              <a:ext uri="{FF2B5EF4-FFF2-40B4-BE49-F238E27FC236}">
                <a16:creationId xmlns:a16="http://schemas.microsoft.com/office/drawing/2014/main" id="{F2669DCE-3304-460F-9090-78CE47C642D0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>
          <a:xfrm>
            <a:off x="4211638" y="1479550"/>
            <a:ext cx="4094162" cy="3417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004" name="Text Box 12">
            <a:extLst>
              <a:ext uri="{FF2B5EF4-FFF2-40B4-BE49-F238E27FC236}">
                <a16:creationId xmlns:a16="http://schemas.microsoft.com/office/drawing/2014/main" id="{04205733-4CA0-4003-B0A0-0C25F207B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6165850"/>
            <a:ext cx="554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Axe de translation Piston/Bati</a:t>
            </a:r>
          </a:p>
        </p:txBody>
      </p:sp>
      <p:sp>
        <p:nvSpPr>
          <p:cNvPr id="85005" name="Text Box 13">
            <a:extLst>
              <a:ext uri="{FF2B5EF4-FFF2-40B4-BE49-F238E27FC236}">
                <a16:creationId xmlns:a16="http://schemas.microsoft.com/office/drawing/2014/main" id="{B8CE511A-E052-4DE3-991F-5675A2106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229225"/>
            <a:ext cx="7056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Axe de rotation Vilebrequin/Bati</a:t>
            </a:r>
          </a:p>
        </p:txBody>
      </p:sp>
      <p:sp>
        <p:nvSpPr>
          <p:cNvPr id="85006" name="Line 14">
            <a:extLst>
              <a:ext uri="{FF2B5EF4-FFF2-40B4-BE49-F238E27FC236}">
                <a16:creationId xmlns:a16="http://schemas.microsoft.com/office/drawing/2014/main" id="{5E891323-9DF4-4CD5-A66F-F3878B87E8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67400" y="2781300"/>
            <a:ext cx="0" cy="24479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007" name="Line 15">
            <a:extLst>
              <a:ext uri="{FF2B5EF4-FFF2-40B4-BE49-F238E27FC236}">
                <a16:creationId xmlns:a16="http://schemas.microsoft.com/office/drawing/2014/main" id="{6551B722-4591-4DB1-A566-CAD5017C96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51725" y="3068638"/>
            <a:ext cx="0" cy="31686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>
            <a:extLst>
              <a:ext uri="{FF2B5EF4-FFF2-40B4-BE49-F238E27FC236}">
                <a16:creationId xmlns:a16="http://schemas.microsoft.com/office/drawing/2014/main" id="{6A7DCF93-4524-4CA1-91F0-EBFC7E2A4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77813"/>
            <a:ext cx="8928100" cy="1139825"/>
          </a:xfrm>
        </p:spPr>
        <p:txBody>
          <a:bodyPr/>
          <a:lstStyle/>
          <a:p>
            <a:r>
              <a:rPr lang="fr-FR" altLang="fr-FR" sz="4000" b="1">
                <a:solidFill>
                  <a:srgbClr val="3333FF"/>
                </a:solidFill>
              </a:rPr>
              <a:t>Géométrie du schéma du Vilebrequin</a:t>
            </a:r>
          </a:p>
        </p:txBody>
      </p:sp>
      <p:pic>
        <p:nvPicPr>
          <p:cNvPr id="86024" name="Picture 8">
            <a:extLst>
              <a:ext uri="{FF2B5EF4-FFF2-40B4-BE49-F238E27FC236}">
                <a16:creationId xmlns:a16="http://schemas.microsoft.com/office/drawing/2014/main" id="{210AC7F4-5A53-46D4-8CAB-30CA2B298DE2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2525" y="2133600"/>
            <a:ext cx="3792538" cy="3997325"/>
          </a:xfrm>
          <a:noFill/>
          <a:ln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5">
            <a:extLst>
              <a:ext uri="{FF2B5EF4-FFF2-40B4-BE49-F238E27FC236}">
                <a16:creationId xmlns:a16="http://schemas.microsoft.com/office/drawing/2014/main" id="{EA2C3C3B-0B96-49E7-9462-AD81F8B5B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686800" cy="1139825"/>
          </a:xfrm>
        </p:spPr>
        <p:txBody>
          <a:bodyPr/>
          <a:lstStyle/>
          <a:p>
            <a:r>
              <a:rPr lang="fr-FR" altLang="fr-FR" sz="4000" b="1">
                <a:solidFill>
                  <a:srgbClr val="3333FF"/>
                </a:solidFill>
              </a:rPr>
              <a:t>Géométrie du schéma de la Bielle</a:t>
            </a:r>
          </a:p>
        </p:txBody>
      </p:sp>
      <p:pic>
        <p:nvPicPr>
          <p:cNvPr id="75787" name="Picture 11">
            <a:extLst>
              <a:ext uri="{FF2B5EF4-FFF2-40B4-BE49-F238E27FC236}">
                <a16:creationId xmlns:a16="http://schemas.microsoft.com/office/drawing/2014/main" id="{6525AF9C-5975-4D1D-BDBA-8B8C08FA2C96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0425" y="2060575"/>
            <a:ext cx="4386263" cy="407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Rectangle 5">
            <a:extLst>
              <a:ext uri="{FF2B5EF4-FFF2-40B4-BE49-F238E27FC236}">
                <a16:creationId xmlns:a16="http://schemas.microsoft.com/office/drawing/2014/main" id="{B17C085A-5341-47C7-AFE2-8A29D2FA2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4000" b="1">
                <a:solidFill>
                  <a:srgbClr val="3333FF"/>
                </a:solidFill>
              </a:rPr>
              <a:t>Géométrie du schéma du Piston</a:t>
            </a:r>
          </a:p>
        </p:txBody>
      </p:sp>
      <p:pic>
        <p:nvPicPr>
          <p:cNvPr id="76807" name="Picture 7">
            <a:extLst>
              <a:ext uri="{FF2B5EF4-FFF2-40B4-BE49-F238E27FC236}">
                <a16:creationId xmlns:a16="http://schemas.microsoft.com/office/drawing/2014/main" id="{7F4413D9-6858-41F3-B4D3-AA1925B3D772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1775" y="2276475"/>
            <a:ext cx="3109913" cy="3811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810" name="Text Box 10">
            <a:extLst>
              <a:ext uri="{FF2B5EF4-FFF2-40B4-BE49-F238E27FC236}">
                <a16:creationId xmlns:a16="http://schemas.microsoft.com/office/drawing/2014/main" id="{8FB678D7-E96E-4885-98F2-107C5D201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412875"/>
            <a:ext cx="8567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3200">
                <a:solidFill>
                  <a:srgbClr val="000000"/>
                </a:solidFill>
              </a:rPr>
              <a:t>Cercle =&gt;Esquisse dans corps </a:t>
            </a:r>
            <a:r>
              <a:rPr lang="fr-FR" altLang="fr-FR" sz="3200" b="1" i="1">
                <a:solidFill>
                  <a:srgbClr val="000000"/>
                </a:solidFill>
              </a:rPr>
              <a:t>Schema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7" name="Rectangle 7">
            <a:extLst>
              <a:ext uri="{FF2B5EF4-FFF2-40B4-BE49-F238E27FC236}">
                <a16:creationId xmlns:a16="http://schemas.microsoft.com/office/drawing/2014/main" id="{903A8CD9-17AE-4A19-8C42-2F8261E67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4000" b="1">
                <a:solidFill>
                  <a:srgbClr val="3333FF"/>
                </a:solidFill>
              </a:rPr>
              <a:t>Géométrie du schéma de  l’assemblage</a:t>
            </a:r>
          </a:p>
        </p:txBody>
      </p:sp>
      <p:pic>
        <p:nvPicPr>
          <p:cNvPr id="102410" name="Picture 10">
            <a:extLst>
              <a:ext uri="{FF2B5EF4-FFF2-40B4-BE49-F238E27FC236}">
                <a16:creationId xmlns:a16="http://schemas.microsoft.com/office/drawing/2014/main" id="{A3B3749E-4BFE-486A-A2BA-BF6128EF4798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484313"/>
            <a:ext cx="5256212" cy="2241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13" name="Picture 13">
            <a:extLst>
              <a:ext uri="{FF2B5EF4-FFF2-40B4-BE49-F238E27FC236}">
                <a16:creationId xmlns:a16="http://schemas.microsoft.com/office/drawing/2014/main" id="{C85A2745-23E8-4140-8044-837B36AD689B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9"/>
          <a:stretch>
            <a:fillRect/>
          </a:stretch>
        </p:blipFill>
        <p:spPr>
          <a:xfrm>
            <a:off x="2700338" y="3644900"/>
            <a:ext cx="6156325" cy="2827338"/>
          </a:xfr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Rectangle 7">
            <a:extLst>
              <a:ext uri="{FF2B5EF4-FFF2-40B4-BE49-F238E27FC236}">
                <a16:creationId xmlns:a16="http://schemas.microsoft.com/office/drawing/2014/main" id="{6C7B405E-0E1F-4CE9-BFE8-89B689C22C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39825"/>
          </a:xfrm>
        </p:spPr>
        <p:txBody>
          <a:bodyPr/>
          <a:lstStyle/>
          <a:p>
            <a:r>
              <a:rPr lang="fr-FR" altLang="fr-FR" sz="4000" b="1">
                <a:solidFill>
                  <a:srgbClr val="3333FF"/>
                </a:solidFill>
              </a:rPr>
              <a:t>Assemblage</a:t>
            </a:r>
          </a:p>
        </p:txBody>
      </p:sp>
      <p:pic>
        <p:nvPicPr>
          <p:cNvPr id="103438" name="Picture 14">
            <a:extLst>
              <a:ext uri="{FF2B5EF4-FFF2-40B4-BE49-F238E27FC236}">
                <a16:creationId xmlns:a16="http://schemas.microsoft.com/office/drawing/2014/main" id="{937BF611-02A4-48F9-87F0-3D01726107E6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620838"/>
            <a:ext cx="6553200" cy="3390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441" name="Rectangle 17">
            <a:extLst>
              <a:ext uri="{FF2B5EF4-FFF2-40B4-BE49-F238E27FC236}">
                <a16:creationId xmlns:a16="http://schemas.microsoft.com/office/drawing/2014/main" id="{63481918-E9E7-4374-BF79-11AE0FBC5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92150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fr-FR" altLang="fr-FR" sz="4000" b="1">
                <a:solidFill>
                  <a:srgbClr val="3333FF"/>
                </a:solidFill>
              </a:rPr>
              <a:t>manipulation sous contraintes</a:t>
            </a:r>
          </a:p>
        </p:txBody>
      </p:sp>
      <p:grpSp>
        <p:nvGrpSpPr>
          <p:cNvPr id="103437" name="Group 13">
            <a:extLst>
              <a:ext uri="{FF2B5EF4-FFF2-40B4-BE49-F238E27FC236}">
                <a16:creationId xmlns:a16="http://schemas.microsoft.com/office/drawing/2014/main" id="{D4898621-E46A-42F7-A8C8-B84B34EB8C5B}"/>
              </a:ext>
            </a:extLst>
          </p:cNvPr>
          <p:cNvGrpSpPr>
            <a:grpSpLocks/>
          </p:cNvGrpSpPr>
          <p:nvPr/>
        </p:nvGrpSpPr>
        <p:grpSpPr bwMode="auto">
          <a:xfrm>
            <a:off x="6227763" y="4292600"/>
            <a:ext cx="2690812" cy="2189163"/>
            <a:chOff x="3424" y="2115"/>
            <a:chExt cx="1695" cy="1379"/>
          </a:xfrm>
        </p:grpSpPr>
        <p:pic>
          <p:nvPicPr>
            <p:cNvPr id="103430" name="Picture 6">
              <a:extLst>
                <a:ext uri="{FF2B5EF4-FFF2-40B4-BE49-F238E27FC236}">
                  <a16:creationId xmlns:a16="http://schemas.microsoft.com/office/drawing/2014/main" id="{A3D980EB-F832-49D5-AED9-E7FDA51D4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2115"/>
              <a:ext cx="1695" cy="1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3433" name="Oval 9">
              <a:extLst>
                <a:ext uri="{FF2B5EF4-FFF2-40B4-BE49-F238E27FC236}">
                  <a16:creationId xmlns:a16="http://schemas.microsoft.com/office/drawing/2014/main" id="{F5E8ACF0-0D7B-4530-B553-FBECBF6E6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3067"/>
              <a:ext cx="1043" cy="182"/>
            </a:xfrm>
            <a:prstGeom prst="ellipse">
              <a:avLst/>
            </a:prstGeom>
            <a:noFill/>
            <a:ln w="349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34A46FC-B939-40D3-B85F-E6F64B63FE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4000" b="1">
                <a:solidFill>
                  <a:srgbClr val="3333FF"/>
                </a:solidFill>
              </a:rPr>
              <a:t>Assemblage</a:t>
            </a:r>
            <a:br>
              <a:rPr lang="fr-FR" altLang="fr-FR" sz="4000" b="1">
                <a:solidFill>
                  <a:srgbClr val="3333FF"/>
                </a:solidFill>
              </a:rPr>
            </a:br>
            <a:r>
              <a:rPr lang="fr-FR" altLang="fr-FR" sz="4000" b="1">
                <a:solidFill>
                  <a:srgbClr val="3333FF"/>
                </a:solidFill>
              </a:rPr>
              <a:t> </a:t>
            </a:r>
            <a:r>
              <a:rPr lang="fr-FR" altLang="fr-FR" sz="3600" b="1">
                <a:solidFill>
                  <a:srgbClr val="3333FF"/>
                </a:solidFill>
              </a:rPr>
              <a:t>manipulation sous contraintes</a:t>
            </a:r>
          </a:p>
        </p:txBody>
      </p:sp>
      <p:sp>
        <p:nvSpPr>
          <p:cNvPr id="246788" name="Rectangle 4">
            <a:extLst>
              <a:ext uri="{FF2B5EF4-FFF2-40B4-BE49-F238E27FC236}">
                <a16:creationId xmlns:a16="http://schemas.microsoft.com/office/drawing/2014/main" id="{212AFB0E-5B39-4BAD-8DB7-394ED3C70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92150"/>
            <a:ext cx="84455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endParaRPr lang="fr-FR" altLang="fr-FR" sz="4000" b="1">
              <a:solidFill>
                <a:srgbClr val="3333FF"/>
              </a:solidFill>
            </a:endParaRPr>
          </a:p>
        </p:txBody>
      </p:sp>
      <p:pic>
        <p:nvPicPr>
          <p:cNvPr id="246805" name="animation-schema.avi">
            <a:hlinkClick r:id="" action="ppaction://media"/>
            <a:extLst>
              <a:ext uri="{FF2B5EF4-FFF2-40B4-BE49-F238E27FC236}">
                <a16:creationId xmlns:a16="http://schemas.microsoft.com/office/drawing/2014/main" id="{52215502-C5A6-42C1-8B8B-38F0236FF64C}"/>
              </a:ext>
            </a:extLst>
          </p:cNvPr>
          <p:cNvPicPr>
            <a:picLocks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484313"/>
            <a:ext cx="8636000" cy="48133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468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6805"/>
                </p:tgtEl>
              </p:cMediaNode>
            </p:video>
          </p:childTnLst>
        </p:cTn>
      </p:par>
    </p:tnLst>
    <p:bldLst>
      <p:bldP spid="2467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6" name="Rectangle 10">
            <a:extLst>
              <a:ext uri="{FF2B5EF4-FFF2-40B4-BE49-F238E27FC236}">
                <a16:creationId xmlns:a16="http://schemas.microsoft.com/office/drawing/2014/main" id="{BA705E6E-5EBC-42AC-9B6D-EA055DF27C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77813"/>
            <a:ext cx="8928100" cy="1139825"/>
          </a:xfrm>
        </p:spPr>
        <p:txBody>
          <a:bodyPr/>
          <a:lstStyle/>
          <a:p>
            <a:r>
              <a:rPr lang="fr-FR" altLang="fr-FR" sz="4700" b="1">
                <a:solidFill>
                  <a:srgbClr val="3333FF"/>
                </a:solidFill>
              </a:rPr>
              <a:t>CONCEPTION EN ASSEMBLAGE</a:t>
            </a:r>
          </a:p>
        </p:txBody>
      </p:sp>
      <p:sp>
        <p:nvSpPr>
          <p:cNvPr id="70662" name="Rectangle 6">
            <a:extLst>
              <a:ext uri="{FF2B5EF4-FFF2-40B4-BE49-F238E27FC236}">
                <a16:creationId xmlns:a16="http://schemas.microsoft.com/office/drawing/2014/main" id="{F541A9B4-4CBD-4E25-A2C1-9863A0225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 altLang="fr-FR">
              <a:latin typeface="Arial" panose="020B0604020202020204" pitchFamily="34" charset="0"/>
            </a:endParaRPr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D81E09BC-03F8-4F54-BD4D-94C70171B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5300663"/>
            <a:ext cx="262096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4" name="Rectangle 8">
            <a:extLst>
              <a:ext uri="{FF2B5EF4-FFF2-40B4-BE49-F238E27FC236}">
                <a16:creationId xmlns:a16="http://schemas.microsoft.com/office/drawing/2014/main" id="{47D6522F-78CF-4CA2-A8C2-BEB4D4099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35575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fr-FR" altLang="fr-FR" sz="1200">
                <a:cs typeface="Times New Roman" panose="02020603050405020304" pitchFamily="18" charset="0"/>
              </a:rPr>
            </a:br>
            <a:endParaRPr lang="fr-FR" altLang="fr-FR">
              <a:latin typeface="Arial" panose="020B0604020202020204" pitchFamily="34" charset="0"/>
            </a:endParaRPr>
          </a:p>
        </p:txBody>
      </p:sp>
      <p:pic>
        <p:nvPicPr>
          <p:cNvPr id="70665" name="Picture 9">
            <a:extLst>
              <a:ext uri="{FF2B5EF4-FFF2-40B4-BE49-F238E27FC236}">
                <a16:creationId xmlns:a16="http://schemas.microsoft.com/office/drawing/2014/main" id="{49DD9656-88A7-48A4-BE51-7979753C05F1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4438" y="1827213"/>
            <a:ext cx="4679950" cy="2232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6BA3BD8D-C2FD-4829-ABAC-8BAC0A5BB8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Paramètres</a:t>
            </a:r>
          </a:p>
        </p:txBody>
      </p:sp>
      <p:sp>
        <p:nvSpPr>
          <p:cNvPr id="104455" name="Rectangle 7">
            <a:extLst>
              <a:ext uri="{FF2B5EF4-FFF2-40B4-BE49-F238E27FC236}">
                <a16:creationId xmlns:a16="http://schemas.microsoft.com/office/drawing/2014/main" id="{A31B57AE-3A7D-4AFF-999C-3409D154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grpSp>
        <p:nvGrpSpPr>
          <p:cNvPr id="104471" name="Group 23">
            <a:extLst>
              <a:ext uri="{FF2B5EF4-FFF2-40B4-BE49-F238E27FC236}">
                <a16:creationId xmlns:a16="http://schemas.microsoft.com/office/drawing/2014/main" id="{DEF3A033-7D17-46C1-AF47-42EF6C9760A2}"/>
              </a:ext>
            </a:extLst>
          </p:cNvPr>
          <p:cNvGrpSpPr>
            <a:grpSpLocks/>
          </p:cNvGrpSpPr>
          <p:nvPr/>
        </p:nvGrpSpPr>
        <p:grpSpPr bwMode="auto">
          <a:xfrm>
            <a:off x="5651500" y="4267200"/>
            <a:ext cx="3097213" cy="2401888"/>
            <a:chOff x="3560" y="2688"/>
            <a:chExt cx="1951" cy="1513"/>
          </a:xfrm>
        </p:grpSpPr>
        <p:pic>
          <p:nvPicPr>
            <p:cNvPr id="104462" name="Picture 14">
              <a:extLst>
                <a:ext uri="{FF2B5EF4-FFF2-40B4-BE49-F238E27FC236}">
                  <a16:creationId xmlns:a16="http://schemas.microsoft.com/office/drawing/2014/main" id="{022A3E26-482D-4596-B6CD-584A768AF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88"/>
              <a:ext cx="1687" cy="1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4467" name="Oval 19">
              <a:extLst>
                <a:ext uri="{FF2B5EF4-FFF2-40B4-BE49-F238E27FC236}">
                  <a16:creationId xmlns:a16="http://schemas.microsoft.com/office/drawing/2014/main" id="{541E345B-8A80-4D1A-ACC3-8B3A46452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339"/>
              <a:ext cx="1951" cy="862"/>
            </a:xfrm>
            <a:prstGeom prst="ellipse">
              <a:avLst/>
            </a:prstGeom>
            <a:noFill/>
            <a:ln w="349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04470" name="Group 22">
            <a:extLst>
              <a:ext uri="{FF2B5EF4-FFF2-40B4-BE49-F238E27FC236}">
                <a16:creationId xmlns:a16="http://schemas.microsoft.com/office/drawing/2014/main" id="{E76ED85A-F987-4BA7-BE74-81F54DB51A35}"/>
              </a:ext>
            </a:extLst>
          </p:cNvPr>
          <p:cNvGrpSpPr>
            <a:grpSpLocks/>
          </p:cNvGrpSpPr>
          <p:nvPr/>
        </p:nvGrpSpPr>
        <p:grpSpPr bwMode="auto">
          <a:xfrm>
            <a:off x="0" y="2708275"/>
            <a:ext cx="5387975" cy="3106738"/>
            <a:chOff x="158" y="1152"/>
            <a:chExt cx="3394" cy="1957"/>
          </a:xfrm>
        </p:grpSpPr>
        <p:pic>
          <p:nvPicPr>
            <p:cNvPr id="104460" name="Picture 12">
              <a:extLst>
                <a:ext uri="{FF2B5EF4-FFF2-40B4-BE49-F238E27FC236}">
                  <a16:creationId xmlns:a16="http://schemas.microsoft.com/office/drawing/2014/main" id="{8D4BF7E1-2759-4507-9347-890FCA0DC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152"/>
              <a:ext cx="3312" cy="1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4468" name="Oval 20">
              <a:extLst>
                <a:ext uri="{FF2B5EF4-FFF2-40B4-BE49-F238E27FC236}">
                  <a16:creationId xmlns:a16="http://schemas.microsoft.com/office/drawing/2014/main" id="{75F2127A-580D-4F16-907E-E9ECA382B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752"/>
              <a:ext cx="2359" cy="544"/>
            </a:xfrm>
            <a:prstGeom prst="ellipse">
              <a:avLst/>
            </a:prstGeom>
            <a:noFill/>
            <a:ln w="349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04469" name="Line 21">
            <a:extLst>
              <a:ext uri="{FF2B5EF4-FFF2-40B4-BE49-F238E27FC236}">
                <a16:creationId xmlns:a16="http://schemas.microsoft.com/office/drawing/2014/main" id="{50A4CEE2-685C-4BBF-884C-2B7B7A9A85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00" y="4365625"/>
            <a:ext cx="2376488" cy="12239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4473" name="Text Box 25">
            <a:extLst>
              <a:ext uri="{FF2B5EF4-FFF2-40B4-BE49-F238E27FC236}">
                <a16:creationId xmlns:a16="http://schemas.microsoft.com/office/drawing/2014/main" id="{9C9C0A6E-3930-4C06-98EA-8633737AC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96975"/>
            <a:ext cx="79930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Définir ces paramètres au niveau de l'assemblage et pas d'une des pièces, ceci facilitera leur sélection par la suite</a:t>
            </a:r>
            <a:r>
              <a:rPr lang="fr-FR" alt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>
            <a:extLst>
              <a:ext uri="{FF2B5EF4-FFF2-40B4-BE49-F238E27FC236}">
                <a16:creationId xmlns:a16="http://schemas.microsoft.com/office/drawing/2014/main" id="{F6D1C01C-E3BD-48BA-9EBE-0CD952344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Paramètres</a:t>
            </a:r>
          </a:p>
        </p:txBody>
      </p:sp>
      <p:pic>
        <p:nvPicPr>
          <p:cNvPr id="241668" name="Picture 4">
            <a:extLst>
              <a:ext uri="{FF2B5EF4-FFF2-40B4-BE49-F238E27FC236}">
                <a16:creationId xmlns:a16="http://schemas.microsoft.com/office/drawing/2014/main" id="{B0DCA5AC-92CB-4D16-AFE1-C558ED433B20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71"/>
          <a:stretch>
            <a:fillRect/>
          </a:stretch>
        </p:blipFill>
        <p:spPr>
          <a:xfrm>
            <a:off x="2438400" y="3505200"/>
            <a:ext cx="5715000" cy="2514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1669" name="Text Box 5">
            <a:extLst>
              <a:ext uri="{FF2B5EF4-FFF2-40B4-BE49-F238E27FC236}">
                <a16:creationId xmlns:a16="http://schemas.microsoft.com/office/drawing/2014/main" id="{3F64E603-A2F9-40C5-8C3D-3A2939CDA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95400"/>
            <a:ext cx="8713788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Pour pouvoir utiliser ces paramètres dans toutes les pièces du mécanisme, ne pas cocher l'option </a:t>
            </a:r>
            <a:r>
              <a:rPr lang="fr-FR" altLang="fr-FR" sz="2800" b="1" i="1">
                <a:solidFill>
                  <a:srgbClr val="000000"/>
                </a:solidFill>
              </a:rPr>
              <a:t>Interdire la sélection externe avec lien d'éléments non publiés</a:t>
            </a:r>
            <a:endParaRPr lang="fr-FR" altLang="fr-FR" sz="2800">
              <a:solidFill>
                <a:srgbClr val="000000"/>
              </a:solidFill>
            </a:endParaRPr>
          </a:p>
        </p:txBody>
      </p:sp>
      <p:sp>
        <p:nvSpPr>
          <p:cNvPr id="241670" name="Line 6">
            <a:extLst>
              <a:ext uri="{FF2B5EF4-FFF2-40B4-BE49-F238E27FC236}">
                <a16:creationId xmlns:a16="http://schemas.microsoft.com/office/drawing/2014/main" id="{47BF8D13-3C9F-4EA2-BE13-D970D2BFE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124200"/>
            <a:ext cx="1066800" cy="1828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1671" name="Oval 7">
            <a:extLst>
              <a:ext uri="{FF2B5EF4-FFF2-40B4-BE49-F238E27FC236}">
                <a16:creationId xmlns:a16="http://schemas.microsoft.com/office/drawing/2014/main" id="{A5446AD2-F853-4361-AD65-0F700B0E0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800600"/>
            <a:ext cx="3048000" cy="3048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3075BBDC-0F42-40AC-8C6A-068008D12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Table de paramétrage</a:t>
            </a:r>
          </a:p>
        </p:txBody>
      </p:sp>
      <p:pic>
        <p:nvPicPr>
          <p:cNvPr id="105477" name="Picture 5">
            <a:extLst>
              <a:ext uri="{FF2B5EF4-FFF2-40B4-BE49-F238E27FC236}">
                <a16:creationId xmlns:a16="http://schemas.microsoft.com/office/drawing/2014/main" id="{D8F96932-C0FE-4F6A-B8BE-BF5F8719F430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5150" y="1916113"/>
            <a:ext cx="6264275" cy="4044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5478" name="Line 6">
            <a:extLst>
              <a:ext uri="{FF2B5EF4-FFF2-40B4-BE49-F238E27FC236}">
                <a16:creationId xmlns:a16="http://schemas.microsoft.com/office/drawing/2014/main" id="{3F53D29A-2A1C-4E5F-8A5B-E2C255C48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048000"/>
            <a:ext cx="1219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6" name="Rectangle 10">
            <a:extLst>
              <a:ext uri="{FF2B5EF4-FFF2-40B4-BE49-F238E27FC236}">
                <a16:creationId xmlns:a16="http://schemas.microsoft.com/office/drawing/2014/main" id="{DBAF0D68-C19A-4921-BDDF-DA69B26689BB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Table de paramétrage</a:t>
            </a:r>
          </a:p>
        </p:txBody>
      </p:sp>
      <p:pic>
        <p:nvPicPr>
          <p:cNvPr id="106501" name="Picture 5">
            <a:extLst>
              <a:ext uri="{FF2B5EF4-FFF2-40B4-BE49-F238E27FC236}">
                <a16:creationId xmlns:a16="http://schemas.microsoft.com/office/drawing/2014/main" id="{A75DB6D6-7B4E-46B6-8EAC-2693A76949A2}"/>
              </a:ext>
            </a:extLst>
          </p:cNvPr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230313"/>
            <a:ext cx="4703763" cy="15414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6502" name="Picture 6">
            <a:extLst>
              <a:ext uri="{FF2B5EF4-FFF2-40B4-BE49-F238E27FC236}">
                <a16:creationId xmlns:a16="http://schemas.microsoft.com/office/drawing/2014/main" id="{D1AD8197-5400-4054-84E7-6EEFE0A6A84D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3054350"/>
            <a:ext cx="4752975" cy="286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6511" name="Picture 15">
            <a:extLst>
              <a:ext uri="{FF2B5EF4-FFF2-40B4-BE49-F238E27FC236}">
                <a16:creationId xmlns:a16="http://schemas.microsoft.com/office/drawing/2014/main" id="{1236DB67-BD2A-4113-9F77-FB9183859A67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51500" y="4508500"/>
            <a:ext cx="3313113" cy="1984375"/>
          </a:xfrm>
          <a:noFill/>
          <a:ln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2" name="Rectangle 8">
            <a:extLst>
              <a:ext uri="{FF2B5EF4-FFF2-40B4-BE49-F238E27FC236}">
                <a16:creationId xmlns:a16="http://schemas.microsoft.com/office/drawing/2014/main" id="{9F9F0454-C322-4406-AEEA-667B68997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Utilisation des paramètres</a:t>
            </a:r>
          </a:p>
        </p:txBody>
      </p:sp>
      <p:pic>
        <p:nvPicPr>
          <p:cNvPr id="149508" name="Picture 4">
            <a:extLst>
              <a:ext uri="{FF2B5EF4-FFF2-40B4-BE49-F238E27FC236}">
                <a16:creationId xmlns:a16="http://schemas.microsoft.com/office/drawing/2014/main" id="{72632666-F432-402F-95D0-CD538C9FB02E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4300" y="1700213"/>
            <a:ext cx="4038600" cy="34004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9511" name="Picture 7">
            <a:extLst>
              <a:ext uri="{FF2B5EF4-FFF2-40B4-BE49-F238E27FC236}">
                <a16:creationId xmlns:a16="http://schemas.microsoft.com/office/drawing/2014/main" id="{2A8F9520-042A-4DA7-8C6C-62039CFE024E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263" y="5013325"/>
            <a:ext cx="3817937" cy="1319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9514" name="Picture 10">
            <a:extLst>
              <a:ext uri="{FF2B5EF4-FFF2-40B4-BE49-F238E27FC236}">
                <a16:creationId xmlns:a16="http://schemas.microsoft.com/office/drawing/2014/main" id="{F81C724C-9C73-44A4-9961-B94056F9E052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>
          <a:xfrm>
            <a:off x="179388" y="1268413"/>
            <a:ext cx="3600450" cy="3006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9516" name="Oval 12">
            <a:extLst>
              <a:ext uri="{FF2B5EF4-FFF2-40B4-BE49-F238E27FC236}">
                <a16:creationId xmlns:a16="http://schemas.microsoft.com/office/drawing/2014/main" id="{46494D0D-766F-494D-9F8C-8DA239B1F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500438"/>
            <a:ext cx="1079500" cy="2159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9517" name="Oval 13">
            <a:extLst>
              <a:ext uri="{FF2B5EF4-FFF2-40B4-BE49-F238E27FC236}">
                <a16:creationId xmlns:a16="http://schemas.microsoft.com/office/drawing/2014/main" id="{AF1BEF02-24E3-4CA0-A919-BF8D2F716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4149725"/>
            <a:ext cx="2743200" cy="4318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9518" name="Line 14">
            <a:extLst>
              <a:ext uri="{FF2B5EF4-FFF2-40B4-BE49-F238E27FC236}">
                <a16:creationId xmlns:a16="http://schemas.microsoft.com/office/drawing/2014/main" id="{DC79B55B-DFD7-487B-AEAB-0607D7C37F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3644900"/>
            <a:ext cx="2881313" cy="720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9519" name="Oval 15">
            <a:extLst>
              <a:ext uri="{FF2B5EF4-FFF2-40B4-BE49-F238E27FC236}">
                <a16:creationId xmlns:a16="http://schemas.microsoft.com/office/drawing/2014/main" id="{09E4F1C6-36AD-4E7D-AE98-4526CC6D6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420938"/>
            <a:ext cx="1800225" cy="503237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04" name="Rectangle 28">
            <a:extLst>
              <a:ext uri="{FF2B5EF4-FFF2-40B4-BE49-F238E27FC236}">
                <a16:creationId xmlns:a16="http://schemas.microsoft.com/office/drawing/2014/main" id="{E16397BA-272A-42AF-939B-DE2DD4467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Utilisation des paramètres</a:t>
            </a:r>
          </a:p>
        </p:txBody>
      </p:sp>
      <p:pic>
        <p:nvPicPr>
          <p:cNvPr id="152588" name="Picture 12">
            <a:extLst>
              <a:ext uri="{FF2B5EF4-FFF2-40B4-BE49-F238E27FC236}">
                <a16:creationId xmlns:a16="http://schemas.microsoft.com/office/drawing/2014/main" id="{BC3CBB06-0F9B-4B26-BCBD-0B68751740E8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4221163"/>
            <a:ext cx="6048375" cy="1528762"/>
          </a:xfrm>
          <a:noFill/>
          <a:ln/>
        </p:spPr>
      </p:pic>
      <p:pic>
        <p:nvPicPr>
          <p:cNvPr id="152591" name="Picture 15">
            <a:extLst>
              <a:ext uri="{FF2B5EF4-FFF2-40B4-BE49-F238E27FC236}">
                <a16:creationId xmlns:a16="http://schemas.microsoft.com/office/drawing/2014/main" id="{5251E8F5-C52B-4BBC-9B28-3A8E2D994D45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5525" y="1600200"/>
            <a:ext cx="3663950" cy="21891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2607" name="Text Box 31">
            <a:extLst>
              <a:ext uri="{FF2B5EF4-FFF2-40B4-BE49-F238E27FC236}">
                <a16:creationId xmlns:a16="http://schemas.microsoft.com/office/drawing/2014/main" id="{5E93B838-1228-433E-999E-1FCC95E47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557338"/>
            <a:ext cx="4679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Epaisseur-Bielle passe de 10 à 20 mm</a:t>
            </a:r>
          </a:p>
        </p:txBody>
      </p:sp>
      <p:sp>
        <p:nvSpPr>
          <p:cNvPr id="152608" name="Text Box 32">
            <a:extLst>
              <a:ext uri="{FF2B5EF4-FFF2-40B4-BE49-F238E27FC236}">
                <a16:creationId xmlns:a16="http://schemas.microsoft.com/office/drawing/2014/main" id="{8BDC2F78-BE32-4C2F-8771-13488F565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36838"/>
            <a:ext cx="46799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ATTENTION contrainte de distance Vilebrequin/Bielle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CB7D50E-F004-42CD-A11A-EEFD127D5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sp>
        <p:nvSpPr>
          <p:cNvPr id="107525" name="Text Box 5">
            <a:extLst>
              <a:ext uri="{FF2B5EF4-FFF2-40B4-BE49-F238E27FC236}">
                <a16:creationId xmlns:a16="http://schemas.microsoft.com/office/drawing/2014/main" id="{DF413B1A-C023-431C-8400-2AAE3232B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35342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3600">
                <a:solidFill>
                  <a:srgbClr val="000000"/>
                </a:solidFill>
              </a:rPr>
              <a:t>La mise en place des contraintes d'assemblage a été faite avec soin, il va être possible de les </a:t>
            </a:r>
            <a:r>
              <a:rPr lang="fr-FR" altLang="fr-FR" sz="3600" b="1" i="1">
                <a:solidFill>
                  <a:srgbClr val="000000"/>
                </a:solidFill>
              </a:rPr>
              <a:t>convertir</a:t>
            </a:r>
            <a:r>
              <a:rPr lang="fr-FR" altLang="fr-FR" sz="3600">
                <a:solidFill>
                  <a:srgbClr val="000000"/>
                </a:solidFill>
              </a:rPr>
              <a:t> directement en liaisons cinématiques</a:t>
            </a:r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07526" name="Picture 6">
            <a:extLst>
              <a:ext uri="{FF2B5EF4-FFF2-40B4-BE49-F238E27FC236}">
                <a16:creationId xmlns:a16="http://schemas.microsoft.com/office/drawing/2014/main" id="{F8BC624C-8B05-438D-86E9-933240174E4D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3800" y="3429000"/>
            <a:ext cx="3900488" cy="3314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A4446283-6437-4903-95C1-DC3CEE4A3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7086BCB9-E302-43F7-BD65-5B57F10AC60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79388" y="1219200"/>
            <a:ext cx="8496300" cy="132397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fr-FR" altLang="fr-FR" sz="2800">
                <a:solidFill>
                  <a:srgbClr val="000000"/>
                </a:solidFill>
                <a:effectLst/>
              </a:rPr>
              <a:t>Définir la </a:t>
            </a:r>
            <a:r>
              <a:rPr lang="fr-FR" altLang="fr-FR" sz="2800" b="1" i="1">
                <a:solidFill>
                  <a:srgbClr val="000000"/>
                </a:solidFill>
                <a:effectLst/>
              </a:rPr>
              <a:t>Pièce Fixe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fr-FR" altLang="fr-FR" sz="2800" b="1" i="1">
                <a:solidFill>
                  <a:srgbClr val="000000"/>
                </a:solidFill>
                <a:effectLst/>
              </a:rPr>
              <a:t>Commander</a:t>
            </a:r>
            <a:r>
              <a:rPr lang="fr-FR" altLang="fr-FR" sz="2800">
                <a:solidFill>
                  <a:srgbClr val="000000"/>
                </a:solidFill>
                <a:effectLst/>
              </a:rPr>
              <a:t> la liaison pivot entre le </a:t>
            </a:r>
            <a:r>
              <a:rPr lang="fr-FR" altLang="fr-FR" sz="2800" b="1" i="1">
                <a:solidFill>
                  <a:srgbClr val="000000"/>
                </a:solidFill>
                <a:effectLst/>
              </a:rPr>
              <a:t>Bati</a:t>
            </a:r>
            <a:r>
              <a:rPr lang="fr-FR" altLang="fr-FR" sz="2800">
                <a:solidFill>
                  <a:srgbClr val="000000"/>
                </a:solidFill>
                <a:effectLst/>
              </a:rPr>
              <a:t> et le  </a:t>
            </a:r>
            <a:r>
              <a:rPr lang="fr-FR" altLang="fr-FR" sz="2800" b="1" i="1">
                <a:solidFill>
                  <a:srgbClr val="000000"/>
                </a:solidFill>
                <a:effectLst/>
              </a:rPr>
              <a:t>Vilebrequin</a:t>
            </a:r>
            <a:r>
              <a:rPr lang="fr-FR" altLang="fr-FR" sz="2800">
                <a:solidFill>
                  <a:srgbClr val="000000"/>
                </a:solidFill>
                <a:effectLst/>
              </a:rPr>
              <a:t>, limites de 0 à 360 degrés</a:t>
            </a:r>
          </a:p>
        </p:txBody>
      </p:sp>
      <p:sp>
        <p:nvSpPr>
          <p:cNvPr id="108551" name="Rectangle 7">
            <a:extLst>
              <a:ext uri="{FF2B5EF4-FFF2-40B4-BE49-F238E27FC236}">
                <a16:creationId xmlns:a16="http://schemas.microsoft.com/office/drawing/2014/main" id="{757246FF-3B18-418F-BA70-7226EC8CE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1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08552" name="Rectangle 8">
            <a:extLst>
              <a:ext uri="{FF2B5EF4-FFF2-40B4-BE49-F238E27FC236}">
                <a16:creationId xmlns:a16="http://schemas.microsoft.com/office/drawing/2014/main" id="{14239F8C-8868-4DA1-A5FB-371921B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3787775"/>
            <a:ext cx="227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fr-FR" altLang="fr-FR"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fr-FR" altLang="fr-FR">
              <a:latin typeface="Arial" panose="020B0604020202020204" pitchFamily="34" charset="0"/>
            </a:endParaRPr>
          </a:p>
        </p:txBody>
      </p:sp>
      <p:pic>
        <p:nvPicPr>
          <p:cNvPr id="108549" name="Picture 5">
            <a:extLst>
              <a:ext uri="{FF2B5EF4-FFF2-40B4-BE49-F238E27FC236}">
                <a16:creationId xmlns:a16="http://schemas.microsoft.com/office/drawing/2014/main" id="{FE62F8F2-EFAE-4C72-AB92-A48FAC443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029200"/>
            <a:ext cx="2155825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8" name="Picture 14">
            <a:extLst>
              <a:ext uri="{FF2B5EF4-FFF2-40B4-BE49-F238E27FC236}">
                <a16:creationId xmlns:a16="http://schemas.microsoft.com/office/drawing/2014/main" id="{A14142DD-BC8B-4DE1-BD75-618856D396C9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2743200"/>
            <a:ext cx="3351213" cy="3954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8560" name="Line 16">
            <a:extLst>
              <a:ext uri="{FF2B5EF4-FFF2-40B4-BE49-F238E27FC236}">
                <a16:creationId xmlns:a16="http://schemas.microsoft.com/office/drawing/2014/main" id="{A89B8F48-E79E-48F2-AA0D-05844C8D6A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5791200"/>
            <a:ext cx="1447800" cy="76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8561" name="Oval 17">
            <a:extLst>
              <a:ext uri="{FF2B5EF4-FFF2-40B4-BE49-F238E27FC236}">
                <a16:creationId xmlns:a16="http://schemas.microsoft.com/office/drawing/2014/main" id="{738C624A-1004-4C73-B58B-71CA2F20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410200"/>
            <a:ext cx="2743200" cy="9906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5" name="Rectangle 5">
            <a:extLst>
              <a:ext uri="{FF2B5EF4-FFF2-40B4-BE49-F238E27FC236}">
                <a16:creationId xmlns:a16="http://schemas.microsoft.com/office/drawing/2014/main" id="{FF8E08E6-0E34-4DB6-B31A-4A5D0C620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pic>
        <p:nvPicPr>
          <p:cNvPr id="158724" name="Picture 4">
            <a:extLst>
              <a:ext uri="{FF2B5EF4-FFF2-40B4-BE49-F238E27FC236}">
                <a16:creationId xmlns:a16="http://schemas.microsoft.com/office/drawing/2014/main" id="{784BE512-4EAF-436A-A50A-378506991A8D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916113"/>
            <a:ext cx="6496050" cy="4530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8727" name="Rectangle 7">
            <a:extLst>
              <a:ext uri="{FF2B5EF4-FFF2-40B4-BE49-F238E27FC236}">
                <a16:creationId xmlns:a16="http://schemas.microsoft.com/office/drawing/2014/main" id="{4371FA7B-450E-4129-83F6-6B9E68920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219200"/>
            <a:ext cx="84963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fr-FR" altLang="fr-FR" b="1" i="1">
                <a:solidFill>
                  <a:srgbClr val="000000"/>
                </a:solidFill>
                <a:effectLst/>
              </a:rPr>
              <a:t>Analyse de mécanisme</a:t>
            </a:r>
            <a:endParaRPr lang="fr-FR" altLang="fr-FR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2B95043A-9B58-41C4-80D6-0263B54AAF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id="{043A9388-EF20-46B7-9CE8-0B27294DE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pic>
        <p:nvPicPr>
          <p:cNvPr id="109574" name="Picture 6">
            <a:extLst>
              <a:ext uri="{FF2B5EF4-FFF2-40B4-BE49-F238E27FC236}">
                <a16:creationId xmlns:a16="http://schemas.microsoft.com/office/drawing/2014/main" id="{299ECDFA-AB44-4D2E-B5EC-32C71BF2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341438"/>
            <a:ext cx="36004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6" name="Rectangle 8">
            <a:extLst>
              <a:ext uri="{FF2B5EF4-FFF2-40B4-BE49-F238E27FC236}">
                <a16:creationId xmlns:a16="http://schemas.microsoft.com/office/drawing/2014/main" id="{9662F547-3D9B-4148-A014-257671A8C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6625"/>
            <a:ext cx="3127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fr-FR" altLang="fr-FR" sz="1200">
                <a:latin typeface="Arial" panose="020B0604020202020204" pitchFamily="34" charset="0"/>
                <a:cs typeface="Times New Roman" panose="02020603050405020304" pitchFamily="18" charset="0"/>
              </a:rPr>
              <a:t>   </a:t>
            </a: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109577" name="Text Box 9">
            <a:extLst>
              <a:ext uri="{FF2B5EF4-FFF2-40B4-BE49-F238E27FC236}">
                <a16:creationId xmlns:a16="http://schemas.microsoft.com/office/drawing/2014/main" id="{7EDD9368-D7D7-4E1B-9328-7E3D53E64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5300663"/>
            <a:ext cx="338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/>
              <a:t>Mettre AVI ici</a:t>
            </a:r>
          </a:p>
        </p:txBody>
      </p:sp>
      <p:sp>
        <p:nvSpPr>
          <p:cNvPr id="109581" name="Text Box 13">
            <a:extLst>
              <a:ext uri="{FF2B5EF4-FFF2-40B4-BE49-F238E27FC236}">
                <a16:creationId xmlns:a16="http://schemas.microsoft.com/office/drawing/2014/main" id="{3F822767-1D3B-41F1-8599-D86BDA06F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8413"/>
            <a:ext cx="741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Simulation</a:t>
            </a:r>
          </a:p>
        </p:txBody>
      </p:sp>
      <p:pic>
        <p:nvPicPr>
          <p:cNvPr id="109582" name="animation-schema.avi">
            <a:hlinkClick r:id="" action="ppaction://media"/>
            <a:extLst>
              <a:ext uri="{FF2B5EF4-FFF2-40B4-BE49-F238E27FC236}">
                <a16:creationId xmlns:a16="http://schemas.microsoft.com/office/drawing/2014/main" id="{DD846920-C841-436F-9E2A-B9237CDCF1D6}"/>
              </a:ext>
            </a:extLst>
          </p:cNvPr>
          <p:cNvPicPr>
            <a:picLocks noRot="1" noChangeAspect="1" noChangeArrowheads="1"/>
          </p:cNvPicPr>
          <p:nvPr>
            <p:ph idx="1"/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997200"/>
            <a:ext cx="6553200" cy="3652838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D2ED3AB5-6BF9-4C9D-9A7B-1F6DA9D9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268413"/>
            <a:ext cx="2492375" cy="263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84" name="Oval 16">
            <a:extLst>
              <a:ext uri="{FF2B5EF4-FFF2-40B4-BE49-F238E27FC236}">
                <a16:creationId xmlns:a16="http://schemas.microsoft.com/office/drawing/2014/main" id="{9DD7A683-DFDA-4630-A1D8-DD37E2128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1557338"/>
            <a:ext cx="1295400" cy="2159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95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95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58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958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D2D2D93-A89C-4FEA-890D-05C18CA30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Présentation du problème</a:t>
            </a:r>
            <a:endParaRPr lang="fr-FR" altLang="fr-FR">
              <a:solidFill>
                <a:srgbClr val="3333FF"/>
              </a:solidFill>
            </a:endParaRP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7605087-CF37-4FD4-BE48-A513400295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solidFill>
                  <a:srgbClr val="000000"/>
                </a:solidFill>
                <a:effectLst/>
              </a:rPr>
              <a:t>Conception d'un nouveau produit</a:t>
            </a:r>
          </a:p>
          <a:p>
            <a:r>
              <a:rPr lang="fr-FR" altLang="fr-FR">
                <a:solidFill>
                  <a:srgbClr val="000000"/>
                </a:solidFill>
                <a:effectLst/>
              </a:rPr>
              <a:t>Etude de faisabilité</a:t>
            </a:r>
          </a:p>
          <a:p>
            <a:r>
              <a:rPr lang="fr-FR" altLang="fr-FR">
                <a:solidFill>
                  <a:srgbClr val="000000"/>
                </a:solidFill>
                <a:effectLst/>
              </a:rPr>
              <a:t>Solutions constructives</a:t>
            </a:r>
          </a:p>
          <a:p>
            <a:r>
              <a:rPr lang="fr-FR" altLang="fr-FR">
                <a:solidFill>
                  <a:srgbClr val="000000"/>
                </a:solidFill>
                <a:effectLst/>
              </a:rPr>
              <a:t>Croquis ou schémas en 2D ou en 3D</a:t>
            </a:r>
          </a:p>
          <a:p>
            <a:r>
              <a:rPr lang="fr-FR" altLang="fr-FR">
                <a:solidFill>
                  <a:srgbClr val="000000"/>
                </a:solidFill>
                <a:effectLst/>
              </a:rPr>
              <a:t>Schémas souvent représentés par des lignes et des plans, voire des surfaces plus complexes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6" name="Rectangle 8">
            <a:extLst>
              <a:ext uri="{FF2B5EF4-FFF2-40B4-BE49-F238E27FC236}">
                <a16:creationId xmlns:a16="http://schemas.microsoft.com/office/drawing/2014/main" id="{3064BD62-04BF-41F2-918A-5B6F9245A1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pic>
        <p:nvPicPr>
          <p:cNvPr id="160772" name="Picture 4">
            <a:extLst>
              <a:ext uri="{FF2B5EF4-FFF2-40B4-BE49-F238E27FC236}">
                <a16:creationId xmlns:a16="http://schemas.microsoft.com/office/drawing/2014/main" id="{0EE44008-6554-424A-9A5B-DD547261010E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746375"/>
            <a:ext cx="4038600" cy="2238375"/>
          </a:xfrm>
          <a:noFill/>
          <a:ln/>
        </p:spPr>
      </p:pic>
      <p:pic>
        <p:nvPicPr>
          <p:cNvPr id="160775" name="Picture 7">
            <a:extLst>
              <a:ext uri="{FF2B5EF4-FFF2-40B4-BE49-F238E27FC236}">
                <a16:creationId xmlns:a16="http://schemas.microsoft.com/office/drawing/2014/main" id="{7246D085-F2E7-4692-8827-C78990EBE81D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2276475"/>
            <a:ext cx="2882900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0778" name="Text Box 10">
            <a:extLst>
              <a:ext uri="{FF2B5EF4-FFF2-40B4-BE49-F238E27FC236}">
                <a16:creationId xmlns:a16="http://schemas.microsoft.com/office/drawing/2014/main" id="{7BA44344-3A5E-4847-A2D9-C994F9527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12875"/>
            <a:ext cx="8208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Créer un Film à partir d’une </a:t>
            </a:r>
            <a:r>
              <a:rPr lang="fr-FR" altLang="fr-FR" sz="2800" b="1" i="1">
                <a:solidFill>
                  <a:srgbClr val="000000"/>
                </a:solidFill>
              </a:rPr>
              <a:t>Expérience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9" name="Rectangle 7">
            <a:extLst>
              <a:ext uri="{FF2B5EF4-FFF2-40B4-BE49-F238E27FC236}">
                <a16:creationId xmlns:a16="http://schemas.microsoft.com/office/drawing/2014/main" id="{5D1EBE4A-45E7-434A-AB0C-60D90682D591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pic>
        <p:nvPicPr>
          <p:cNvPr id="110597" name="Picture 5">
            <a:extLst>
              <a:ext uri="{FF2B5EF4-FFF2-40B4-BE49-F238E27FC236}">
                <a16:creationId xmlns:a16="http://schemas.microsoft.com/office/drawing/2014/main" id="{4EA4AB29-7DC1-4A81-8F19-3CD09CD594A0}"/>
              </a:ext>
            </a:extLst>
          </p:cNvPr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3068638"/>
            <a:ext cx="3886200" cy="1943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0601" name="Picture 9">
            <a:extLst>
              <a:ext uri="{FF2B5EF4-FFF2-40B4-BE49-F238E27FC236}">
                <a16:creationId xmlns:a16="http://schemas.microsoft.com/office/drawing/2014/main" id="{E3119753-1EEF-411C-90F3-3782F212516C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3638550"/>
            <a:ext cx="3457575" cy="2411413"/>
          </a:xfrm>
          <a:noFill/>
          <a:ln/>
        </p:spPr>
      </p:pic>
      <p:sp>
        <p:nvSpPr>
          <p:cNvPr id="110607" name="Rectangle 15">
            <a:extLst>
              <a:ext uri="{FF2B5EF4-FFF2-40B4-BE49-F238E27FC236}">
                <a16:creationId xmlns:a16="http://schemas.microsoft.com/office/drawing/2014/main" id="{2FFD34A6-32B6-4297-AB91-B9AAE448D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219200"/>
            <a:ext cx="84963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fr-FR" altLang="fr-FR" b="1" i="1">
                <a:solidFill>
                  <a:srgbClr val="000000"/>
                </a:solidFill>
                <a:effectLst/>
              </a:rPr>
              <a:t>Vitesse et Accélération</a:t>
            </a:r>
          </a:p>
        </p:txBody>
      </p:sp>
      <p:sp>
        <p:nvSpPr>
          <p:cNvPr id="110608" name="Text Box 16">
            <a:extLst>
              <a:ext uri="{FF2B5EF4-FFF2-40B4-BE49-F238E27FC236}">
                <a16:creationId xmlns:a16="http://schemas.microsoft.com/office/drawing/2014/main" id="{4CD8B62A-1822-4B57-BA0F-73A774EFF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916113"/>
            <a:ext cx="8496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Créer un point au centre du cercle du Piston</a:t>
            </a:r>
          </a:p>
        </p:txBody>
      </p:sp>
      <p:sp>
        <p:nvSpPr>
          <p:cNvPr id="110609" name="Oval 17">
            <a:extLst>
              <a:ext uri="{FF2B5EF4-FFF2-40B4-BE49-F238E27FC236}">
                <a16:creationId xmlns:a16="http://schemas.microsoft.com/office/drawing/2014/main" id="{6BAA0952-21D8-4C6F-AD40-28DE366E8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076700"/>
            <a:ext cx="2376488" cy="288925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50324AE8-CDBC-4185-8814-B298F0850D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pic>
        <p:nvPicPr>
          <p:cNvPr id="165892" name="Picture 4">
            <a:extLst>
              <a:ext uri="{FF2B5EF4-FFF2-40B4-BE49-F238E27FC236}">
                <a16:creationId xmlns:a16="http://schemas.microsoft.com/office/drawing/2014/main" id="{916C1C40-7DC8-47D0-8B46-B664B2F01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624263"/>
            <a:ext cx="5761037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3" name="Picture 5">
            <a:extLst>
              <a:ext uri="{FF2B5EF4-FFF2-40B4-BE49-F238E27FC236}">
                <a16:creationId xmlns:a16="http://schemas.microsoft.com/office/drawing/2014/main" id="{DE621F4F-ACDB-4D7B-9AA3-B53CFC169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5013325"/>
            <a:ext cx="5111750" cy="682625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5894" name="Rectangle 6">
            <a:extLst>
              <a:ext uri="{FF2B5EF4-FFF2-40B4-BE49-F238E27FC236}">
                <a16:creationId xmlns:a16="http://schemas.microsoft.com/office/drawing/2014/main" id="{E92E143F-70A8-4329-A106-412D35899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219200"/>
            <a:ext cx="84963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fr-FR" altLang="fr-FR" b="1" i="1">
                <a:solidFill>
                  <a:srgbClr val="000000"/>
                </a:solidFill>
                <a:effectLst/>
              </a:rPr>
              <a:t>Vitesse et Accélération</a:t>
            </a:r>
          </a:p>
        </p:txBody>
      </p:sp>
      <p:sp>
        <p:nvSpPr>
          <p:cNvPr id="165895" name="Text Box 7">
            <a:extLst>
              <a:ext uri="{FF2B5EF4-FFF2-40B4-BE49-F238E27FC236}">
                <a16:creationId xmlns:a16="http://schemas.microsoft.com/office/drawing/2014/main" id="{087AE3FD-4C31-4C14-B0F9-6D52B3B59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916113"/>
            <a:ext cx="87137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Lier le paramètre </a:t>
            </a:r>
            <a:r>
              <a:rPr lang="fr-FR" altLang="fr-FR" sz="2400" b="1" i="1">
                <a:solidFill>
                  <a:srgbClr val="000000"/>
                </a:solidFill>
              </a:rPr>
              <a:t>Mécanisme.1\Commandes\Commande.1\Angle</a:t>
            </a:r>
            <a:br>
              <a:rPr lang="fr-FR" altLang="fr-FR" sz="2800" b="1" i="1">
                <a:solidFill>
                  <a:srgbClr val="000000"/>
                </a:solidFill>
              </a:rPr>
            </a:br>
            <a:r>
              <a:rPr lang="fr-FR" altLang="fr-FR" sz="2800">
                <a:solidFill>
                  <a:srgbClr val="000000"/>
                </a:solidFill>
              </a:rPr>
              <a:t>au paramètre temps de Catia </a:t>
            </a:r>
            <a:r>
              <a:rPr lang="fr-FR" altLang="fr-FR" sz="2400" b="1" i="1">
                <a:solidFill>
                  <a:srgbClr val="000000"/>
                </a:solidFill>
              </a:rPr>
              <a:t>Mécanisme.1\KINTime</a:t>
            </a:r>
            <a:r>
              <a:rPr lang="fr-FR" altLang="fr-FR" sz="2400"/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21" name="Rectangle 9">
            <a:extLst>
              <a:ext uri="{FF2B5EF4-FFF2-40B4-BE49-F238E27FC236}">
                <a16:creationId xmlns:a16="http://schemas.microsoft.com/office/drawing/2014/main" id="{6BAE09D1-A0A9-46A8-81B0-DF8B659DF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pic>
        <p:nvPicPr>
          <p:cNvPr id="166916" name="Picture 4">
            <a:extLst>
              <a:ext uri="{FF2B5EF4-FFF2-40B4-BE49-F238E27FC236}">
                <a16:creationId xmlns:a16="http://schemas.microsoft.com/office/drawing/2014/main" id="{60DD21FD-2223-481B-9D36-1BF39FF70B6D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3716338"/>
            <a:ext cx="5976937" cy="3011487"/>
          </a:xfrm>
          <a:noFill/>
          <a:ln/>
        </p:spPr>
      </p:pic>
      <p:pic>
        <p:nvPicPr>
          <p:cNvPr id="166920" name="Picture 8">
            <a:extLst>
              <a:ext uri="{FF2B5EF4-FFF2-40B4-BE49-F238E27FC236}">
                <a16:creationId xmlns:a16="http://schemas.microsoft.com/office/drawing/2014/main" id="{495865EE-082C-4472-9C8B-D0395FED97EB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95738" y="4652963"/>
            <a:ext cx="4681537" cy="1400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6923" name="Rectangle 11">
            <a:extLst>
              <a:ext uri="{FF2B5EF4-FFF2-40B4-BE49-F238E27FC236}">
                <a16:creationId xmlns:a16="http://schemas.microsoft.com/office/drawing/2014/main" id="{BFBA474B-6703-40D6-89AC-A1923733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219200"/>
            <a:ext cx="84963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fr-FR" altLang="fr-FR" b="1" i="1">
                <a:solidFill>
                  <a:srgbClr val="000000"/>
                </a:solidFill>
                <a:effectLst/>
              </a:rPr>
              <a:t>Vitesse et Accélération</a:t>
            </a:r>
          </a:p>
        </p:txBody>
      </p:sp>
      <p:sp>
        <p:nvSpPr>
          <p:cNvPr id="166924" name="Text Box 12">
            <a:extLst>
              <a:ext uri="{FF2B5EF4-FFF2-40B4-BE49-F238E27FC236}">
                <a16:creationId xmlns:a16="http://schemas.microsoft.com/office/drawing/2014/main" id="{7BC67E78-A488-4D34-9DE0-58CCE70D8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773238"/>
            <a:ext cx="871378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Loi</a:t>
            </a:r>
            <a:br>
              <a:rPr lang="fr-FR" altLang="fr-FR" sz="2800">
                <a:solidFill>
                  <a:srgbClr val="000000"/>
                </a:solidFill>
              </a:rPr>
            </a:br>
            <a:r>
              <a:rPr lang="fr-FR" altLang="fr-FR" sz="2400" b="1" i="1">
                <a:solidFill>
                  <a:srgbClr val="000000"/>
                </a:solidFill>
              </a:rPr>
              <a:t>Mécanisme.1\Commandes\Commande.1\Angle</a:t>
            </a:r>
            <a:br>
              <a:rPr lang="fr-FR" altLang="fr-FR" sz="2800" b="1" i="1">
                <a:solidFill>
                  <a:srgbClr val="000000"/>
                </a:solidFill>
              </a:rPr>
            </a:br>
            <a:r>
              <a:rPr lang="fr-FR" altLang="fr-FR" sz="2800">
                <a:solidFill>
                  <a:srgbClr val="000000"/>
                </a:solidFill>
              </a:rPr>
              <a:t>fonction du temps</a:t>
            </a:r>
            <a:endParaRPr lang="fr-FR" altLang="fr-FR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3" name="Rectangle 7">
            <a:extLst>
              <a:ext uri="{FF2B5EF4-FFF2-40B4-BE49-F238E27FC236}">
                <a16:creationId xmlns:a16="http://schemas.microsoft.com/office/drawing/2014/main" id="{36067277-5624-4000-AF44-6142BA3FB2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sp>
        <p:nvSpPr>
          <p:cNvPr id="111625" name="Text Box 9">
            <a:extLst>
              <a:ext uri="{FF2B5EF4-FFF2-40B4-BE49-F238E27FC236}">
                <a16:creationId xmlns:a16="http://schemas.microsoft.com/office/drawing/2014/main" id="{9615EA84-F826-4B16-B25A-C41109B81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341438"/>
            <a:ext cx="8713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 b="1" i="1">
                <a:solidFill>
                  <a:srgbClr val="000000"/>
                </a:solidFill>
              </a:rPr>
              <a:t>Simulation suivant une loi</a:t>
            </a:r>
            <a:endParaRPr lang="fr-FR" altLang="fr-FR" sz="2400" b="1" i="1"/>
          </a:p>
        </p:txBody>
      </p:sp>
      <p:grpSp>
        <p:nvGrpSpPr>
          <p:cNvPr id="111631" name="Group 15">
            <a:extLst>
              <a:ext uri="{FF2B5EF4-FFF2-40B4-BE49-F238E27FC236}">
                <a16:creationId xmlns:a16="http://schemas.microsoft.com/office/drawing/2014/main" id="{CBB364E9-E19B-4A76-A728-0CC46E794BF1}"/>
              </a:ext>
            </a:extLst>
          </p:cNvPr>
          <p:cNvGrpSpPr>
            <a:grpSpLocks/>
          </p:cNvGrpSpPr>
          <p:nvPr/>
        </p:nvGrpSpPr>
        <p:grpSpPr bwMode="auto">
          <a:xfrm>
            <a:off x="3203575" y="1911350"/>
            <a:ext cx="5483225" cy="3908425"/>
            <a:chOff x="2018" y="1204"/>
            <a:chExt cx="3454" cy="2462"/>
          </a:xfrm>
        </p:grpSpPr>
        <p:pic>
          <p:nvPicPr>
            <p:cNvPr id="111622" name="Picture 6">
              <a:extLst>
                <a:ext uri="{FF2B5EF4-FFF2-40B4-BE49-F238E27FC236}">
                  <a16:creationId xmlns:a16="http://schemas.microsoft.com/office/drawing/2014/main" id="{086B3DCE-ECEC-40B8-AA99-D1DAA2609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1204"/>
              <a:ext cx="3454" cy="2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1628" name="Oval 12">
              <a:extLst>
                <a:ext uri="{FF2B5EF4-FFF2-40B4-BE49-F238E27FC236}">
                  <a16:creationId xmlns:a16="http://schemas.microsoft.com/office/drawing/2014/main" id="{95E8FE46-02AE-4189-9115-4167C58A3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024"/>
              <a:ext cx="3039" cy="227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11630" name="Group 14">
            <a:extLst>
              <a:ext uri="{FF2B5EF4-FFF2-40B4-BE49-F238E27FC236}">
                <a16:creationId xmlns:a16="http://schemas.microsoft.com/office/drawing/2014/main" id="{62D6A65B-96F1-41B0-82F5-8B8DC4F7DA7B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781300"/>
            <a:ext cx="2647950" cy="1855788"/>
            <a:chOff x="158" y="1752"/>
            <a:chExt cx="1668" cy="1169"/>
          </a:xfrm>
        </p:grpSpPr>
        <p:pic>
          <p:nvPicPr>
            <p:cNvPr id="111621" name="Picture 5">
              <a:extLst>
                <a:ext uri="{FF2B5EF4-FFF2-40B4-BE49-F238E27FC236}">
                  <a16:creationId xmlns:a16="http://schemas.microsoft.com/office/drawing/2014/main" id="{E15C627E-7637-4D0E-BFB5-67CE6042E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752"/>
              <a:ext cx="1668" cy="1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1626" name="Oval 10">
              <a:extLst>
                <a:ext uri="{FF2B5EF4-FFF2-40B4-BE49-F238E27FC236}">
                  <a16:creationId xmlns:a16="http://schemas.microsoft.com/office/drawing/2014/main" id="{0E066EB0-62DF-42CF-8FAD-DCFF452F1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2523"/>
              <a:ext cx="817" cy="227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1629" name="Oval 13">
              <a:extLst>
                <a:ext uri="{FF2B5EF4-FFF2-40B4-BE49-F238E27FC236}">
                  <a16:creationId xmlns:a16="http://schemas.microsoft.com/office/drawing/2014/main" id="{88C4BF70-42F6-4CD4-884E-0ACAEFF8B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2069"/>
              <a:ext cx="953" cy="182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5">
            <a:extLst>
              <a:ext uri="{FF2B5EF4-FFF2-40B4-BE49-F238E27FC236}">
                <a16:creationId xmlns:a16="http://schemas.microsoft.com/office/drawing/2014/main" id="{C23B2652-B19B-4085-B3D7-20860ED0E5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919162"/>
          </a:xfrm>
        </p:spPr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pic>
        <p:nvPicPr>
          <p:cNvPr id="121860" name="Picture 4">
            <a:extLst>
              <a:ext uri="{FF2B5EF4-FFF2-40B4-BE49-F238E27FC236}">
                <a16:creationId xmlns:a16="http://schemas.microsoft.com/office/drawing/2014/main" id="{E0BA516B-D6C6-4BD5-A5EF-C53BAD22138C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349500"/>
            <a:ext cx="8229600" cy="414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1863" name="Text Box 7">
            <a:extLst>
              <a:ext uri="{FF2B5EF4-FFF2-40B4-BE49-F238E27FC236}">
                <a16:creationId xmlns:a16="http://schemas.microsoft.com/office/drawing/2014/main" id="{BB8069C5-2903-4FC0-A699-FB3CA657F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25538"/>
            <a:ext cx="784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Courbe Vitesse Piston = f(Temps)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2" name="Rectangle 12">
            <a:extLst>
              <a:ext uri="{FF2B5EF4-FFF2-40B4-BE49-F238E27FC236}">
                <a16:creationId xmlns:a16="http://schemas.microsoft.com/office/drawing/2014/main" id="{835D46DB-991F-4106-8A30-021EB1507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pic>
        <p:nvPicPr>
          <p:cNvPr id="168964" name="Picture 4">
            <a:extLst>
              <a:ext uri="{FF2B5EF4-FFF2-40B4-BE49-F238E27FC236}">
                <a16:creationId xmlns:a16="http://schemas.microsoft.com/office/drawing/2014/main" id="{F64C30BF-91EB-4A80-B636-4B9132771B8E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4508500"/>
            <a:ext cx="3048000" cy="1249363"/>
          </a:xfrm>
          <a:noFill/>
          <a:ln/>
        </p:spPr>
      </p:pic>
      <p:pic>
        <p:nvPicPr>
          <p:cNvPr id="168967" name="Picture 7">
            <a:extLst>
              <a:ext uri="{FF2B5EF4-FFF2-40B4-BE49-F238E27FC236}">
                <a16:creationId xmlns:a16="http://schemas.microsoft.com/office/drawing/2014/main" id="{F7283C2E-E3E3-4271-8A94-2117377BC9FE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133600"/>
            <a:ext cx="2592387" cy="2297113"/>
          </a:xfrm>
          <a:noFill/>
          <a:ln/>
        </p:spPr>
      </p:pic>
      <p:sp>
        <p:nvSpPr>
          <p:cNvPr id="168970" name="Text Box 10">
            <a:extLst>
              <a:ext uri="{FF2B5EF4-FFF2-40B4-BE49-F238E27FC236}">
                <a16:creationId xmlns:a16="http://schemas.microsoft.com/office/drawing/2014/main" id="{086FDCC0-E8EE-4E30-83B6-0B0892743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25538"/>
            <a:ext cx="8569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Courbe Vitesse Piston = f(Angle Vilebrequin)</a:t>
            </a:r>
          </a:p>
        </p:txBody>
      </p:sp>
      <p:pic>
        <p:nvPicPr>
          <p:cNvPr id="168973" name="Picture 13">
            <a:extLst>
              <a:ext uri="{FF2B5EF4-FFF2-40B4-BE49-F238E27FC236}">
                <a16:creationId xmlns:a16="http://schemas.microsoft.com/office/drawing/2014/main" id="{F1E91AF2-B65F-4461-8FEE-421A5BCB651C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1755775"/>
            <a:ext cx="5327650" cy="3959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5">
            <a:extLst>
              <a:ext uri="{FF2B5EF4-FFF2-40B4-BE49-F238E27FC236}">
                <a16:creationId xmlns:a16="http://schemas.microsoft.com/office/drawing/2014/main" id="{E7454F26-41DD-4E38-B989-35029BDDC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Volumes - Vilebrequin</a:t>
            </a:r>
          </a:p>
        </p:txBody>
      </p:sp>
      <p:pic>
        <p:nvPicPr>
          <p:cNvPr id="123911" name="Picture 7">
            <a:extLst>
              <a:ext uri="{FF2B5EF4-FFF2-40B4-BE49-F238E27FC236}">
                <a16:creationId xmlns:a16="http://schemas.microsoft.com/office/drawing/2014/main" id="{42DDD452-1F2A-4923-B4B4-7D8C40E3C56A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3200400"/>
            <a:ext cx="4017962" cy="3657600"/>
          </a:xfrm>
          <a:noFill/>
          <a:ln/>
        </p:spPr>
      </p:pic>
      <p:sp>
        <p:nvSpPr>
          <p:cNvPr id="123914" name="Rectangle 10">
            <a:extLst>
              <a:ext uri="{FF2B5EF4-FFF2-40B4-BE49-F238E27FC236}">
                <a16:creationId xmlns:a16="http://schemas.microsoft.com/office/drawing/2014/main" id="{70FBC45F-0DC5-43AE-8A3D-1ADDFA7AB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8745538" cy="1831975"/>
          </a:xfrm>
          <a:prstGeom prst="rect">
            <a:avLst/>
          </a:prstGeom>
          <a:noFill/>
          <a:ln w="317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fr-FR" altLang="fr-FR" sz="2800">
                <a:solidFill>
                  <a:srgbClr val="000000"/>
                </a:solidFill>
              </a:rPr>
              <a:t>Attention :</a:t>
            </a:r>
          </a:p>
          <a:p>
            <a:pPr algn="just"/>
            <a:r>
              <a:rPr lang="fr-FR" altLang="fr-FR" sz="2800">
                <a:solidFill>
                  <a:srgbClr val="000000"/>
                </a:solidFill>
              </a:rPr>
              <a:t>Esquisser sur le plan et contraindre les cercles</a:t>
            </a:r>
          </a:p>
          <a:p>
            <a:pPr algn="just"/>
            <a:r>
              <a:rPr lang="fr-FR" altLang="fr-FR" sz="2800">
                <a:solidFill>
                  <a:srgbClr val="000000"/>
                </a:solidFill>
              </a:rPr>
              <a:t>par rapport aux lignes servant aux articulations</a:t>
            </a:r>
          </a:p>
          <a:p>
            <a:pPr algn="just"/>
            <a:r>
              <a:rPr lang="fr-FR" altLang="fr-FR" sz="2800">
                <a:solidFill>
                  <a:srgbClr val="000000"/>
                </a:solidFill>
              </a:rPr>
              <a:t>avec le </a:t>
            </a:r>
            <a:r>
              <a:rPr lang="fr-FR" altLang="fr-FR" sz="2800" b="1" i="1">
                <a:solidFill>
                  <a:srgbClr val="000000"/>
                </a:solidFill>
              </a:rPr>
              <a:t>Bati </a:t>
            </a:r>
            <a:r>
              <a:rPr lang="fr-FR" altLang="fr-FR" sz="2800">
                <a:solidFill>
                  <a:srgbClr val="000000"/>
                </a:solidFill>
              </a:rPr>
              <a:t>et la </a:t>
            </a:r>
            <a:r>
              <a:rPr lang="fr-FR" altLang="fr-FR" sz="2800" b="1" i="1">
                <a:solidFill>
                  <a:srgbClr val="000000"/>
                </a:solidFill>
              </a:rPr>
              <a:t>Bielle</a:t>
            </a:r>
            <a:endParaRPr lang="fr-FR" altLang="fr-FR" sz="2800">
              <a:solidFill>
                <a:srgbClr val="000000"/>
              </a:solidFill>
            </a:endParaRPr>
          </a:p>
        </p:txBody>
      </p:sp>
      <p:pic>
        <p:nvPicPr>
          <p:cNvPr id="251906" name="Picture 2">
            <a:extLst>
              <a:ext uri="{FF2B5EF4-FFF2-40B4-BE49-F238E27FC236}">
                <a16:creationId xmlns:a16="http://schemas.microsoft.com/office/drawing/2014/main" id="{D56E179F-7E66-4428-B423-A6E2F55A1D87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" b="3906"/>
          <a:stretch>
            <a:fillRect/>
          </a:stretch>
        </p:blipFill>
        <p:spPr>
          <a:xfrm>
            <a:off x="323850" y="4292600"/>
            <a:ext cx="3867150" cy="1944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41" name="Rectangle 13">
            <a:extLst>
              <a:ext uri="{FF2B5EF4-FFF2-40B4-BE49-F238E27FC236}">
                <a16:creationId xmlns:a16="http://schemas.microsoft.com/office/drawing/2014/main" id="{CAAF0EA6-968B-436B-8CBB-C8FFE508B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7874000" cy="1831975"/>
          </a:xfrm>
          <a:prstGeom prst="rect">
            <a:avLst/>
          </a:prstGeom>
          <a:noFill/>
          <a:ln w="317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fr-FR" altLang="fr-FR" sz="2800">
                <a:solidFill>
                  <a:srgbClr val="000000"/>
                </a:solidFill>
              </a:rPr>
              <a:t>Attention :</a:t>
            </a:r>
          </a:p>
          <a:p>
            <a:pPr algn="just"/>
            <a:r>
              <a:rPr lang="fr-FR" altLang="fr-FR" sz="2800">
                <a:solidFill>
                  <a:srgbClr val="000000"/>
                </a:solidFill>
              </a:rPr>
              <a:t>Contraindre les arcs de cercles par rapport</a:t>
            </a:r>
          </a:p>
          <a:p>
            <a:pPr algn="just"/>
            <a:r>
              <a:rPr lang="fr-FR" altLang="fr-FR" sz="2800">
                <a:solidFill>
                  <a:srgbClr val="000000"/>
                </a:solidFill>
              </a:rPr>
              <a:t>aux lignes servant aux articulations avec</a:t>
            </a:r>
          </a:p>
          <a:p>
            <a:pPr algn="just"/>
            <a:r>
              <a:rPr lang="fr-FR" altLang="fr-FR" sz="2800">
                <a:solidFill>
                  <a:srgbClr val="000000"/>
                </a:solidFill>
              </a:rPr>
              <a:t>le </a:t>
            </a:r>
            <a:r>
              <a:rPr lang="fr-FR" altLang="fr-FR" sz="2800" b="1" i="1">
                <a:solidFill>
                  <a:srgbClr val="000000"/>
                </a:solidFill>
              </a:rPr>
              <a:t>Vilebrequin</a:t>
            </a:r>
            <a:r>
              <a:rPr lang="fr-FR" altLang="fr-FR" sz="2800">
                <a:solidFill>
                  <a:srgbClr val="000000"/>
                </a:solidFill>
              </a:rPr>
              <a:t> et le </a:t>
            </a:r>
            <a:r>
              <a:rPr lang="fr-FR" altLang="fr-FR" sz="2800" b="1" i="1">
                <a:solidFill>
                  <a:srgbClr val="000000"/>
                </a:solidFill>
              </a:rPr>
              <a:t>Piston</a:t>
            </a:r>
            <a:r>
              <a:rPr lang="fr-FR" altLang="fr-FR" sz="28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AE2EB237-F2F1-4BCE-8FE3-863BD6D82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Volumes - Bielle</a:t>
            </a:r>
          </a:p>
        </p:txBody>
      </p:sp>
      <p:pic>
        <p:nvPicPr>
          <p:cNvPr id="124937" name="Picture 9">
            <a:extLst>
              <a:ext uri="{FF2B5EF4-FFF2-40B4-BE49-F238E27FC236}">
                <a16:creationId xmlns:a16="http://schemas.microsoft.com/office/drawing/2014/main" id="{99A223C1-1999-40C5-B964-4611EEDAF99C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3284538"/>
            <a:ext cx="2325688" cy="3170237"/>
          </a:xfrm>
          <a:noFill/>
          <a:ln/>
        </p:spPr>
      </p:pic>
      <p:sp>
        <p:nvSpPr>
          <p:cNvPr id="124935" name="Rectangle 7">
            <a:extLst>
              <a:ext uri="{FF2B5EF4-FFF2-40B4-BE49-F238E27FC236}">
                <a16:creationId xmlns:a16="http://schemas.microsoft.com/office/drawing/2014/main" id="{93849F89-111B-4006-AC54-80A54EF0F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pic>
        <p:nvPicPr>
          <p:cNvPr id="124934" name="Picture 6">
            <a:extLst>
              <a:ext uri="{FF2B5EF4-FFF2-40B4-BE49-F238E27FC236}">
                <a16:creationId xmlns:a16="http://schemas.microsoft.com/office/drawing/2014/main" id="{82591008-72F2-497E-B026-2868009A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95600"/>
            <a:ext cx="4975225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936" name="Rectangle 8">
            <a:extLst>
              <a:ext uri="{FF2B5EF4-FFF2-40B4-BE49-F238E27FC236}">
                <a16:creationId xmlns:a16="http://schemas.microsoft.com/office/drawing/2014/main" id="{618BBE26-1B59-4257-A06F-04ED26C6C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6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pic>
        <p:nvPicPr>
          <p:cNvPr id="124939" name="Picture 11">
            <a:extLst>
              <a:ext uri="{FF2B5EF4-FFF2-40B4-BE49-F238E27FC236}">
                <a16:creationId xmlns:a16="http://schemas.microsoft.com/office/drawing/2014/main" id="{124FA494-E279-4CEE-A34D-593A9D70448C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4648200"/>
            <a:ext cx="4038600" cy="1947863"/>
          </a:xfrm>
          <a:noFill/>
          <a:ln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35117770-5038-4949-A080-603C9D13D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Volumes - Piston</a:t>
            </a:r>
          </a:p>
        </p:txBody>
      </p:sp>
      <p:pic>
        <p:nvPicPr>
          <p:cNvPr id="125956" name="Picture 4">
            <a:extLst>
              <a:ext uri="{FF2B5EF4-FFF2-40B4-BE49-F238E27FC236}">
                <a16:creationId xmlns:a16="http://schemas.microsoft.com/office/drawing/2014/main" id="{F73A39B5-1006-409C-9604-E2E539E025B8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49450" y="1252538"/>
            <a:ext cx="5646738" cy="4878387"/>
          </a:xfrm>
          <a:noFill/>
          <a:ln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21C0B092-AD0B-4995-BCF4-3D9379D69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Présentation du problème</a:t>
            </a:r>
            <a:endParaRPr lang="fr-FR" altLang="fr-FR">
              <a:solidFill>
                <a:srgbClr val="3333FF"/>
              </a:solidFill>
            </a:endParaRP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877DDEEE-0364-4DB3-B4D1-8AAFF3206B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solidFill>
                  <a:srgbClr val="000000"/>
                </a:solidFill>
                <a:effectLst/>
              </a:rPr>
              <a:t>Intéressant d’utiliser ces schémas directement dans la CAO</a:t>
            </a:r>
          </a:p>
          <a:p>
            <a:r>
              <a:rPr lang="fr-FR" altLang="fr-FR">
                <a:solidFill>
                  <a:srgbClr val="000000"/>
                </a:solidFill>
                <a:effectLst/>
              </a:rPr>
              <a:t>Préparer les schémas avec soin induit robustesse et évolutivité du modèle numérique</a:t>
            </a:r>
          </a:p>
          <a:p>
            <a:r>
              <a:rPr lang="fr-FR" altLang="fr-FR">
                <a:solidFill>
                  <a:srgbClr val="000000"/>
                </a:solidFill>
                <a:effectLst/>
              </a:rPr>
              <a:t>Limitation ici à une étude prenant en compte les caractéristiques cinématiques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9" name="Rectangle 13">
            <a:extLst>
              <a:ext uri="{FF2B5EF4-FFF2-40B4-BE49-F238E27FC236}">
                <a16:creationId xmlns:a16="http://schemas.microsoft.com/office/drawing/2014/main" id="{712035EA-F139-444B-A2CC-265CD3F20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Volumes - Bielle-Manivelle</a:t>
            </a:r>
          </a:p>
        </p:txBody>
      </p:sp>
      <p:pic>
        <p:nvPicPr>
          <p:cNvPr id="126988" name="Picture 12">
            <a:extLst>
              <a:ext uri="{FF2B5EF4-FFF2-40B4-BE49-F238E27FC236}">
                <a16:creationId xmlns:a16="http://schemas.microsoft.com/office/drawing/2014/main" id="{CC519519-807F-42D6-BB45-E747A1465AF6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5563" y="2562225"/>
            <a:ext cx="5838825" cy="2932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CFE7EA76-CFE5-48E3-9BF2-87687D1AC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sp>
        <p:nvSpPr>
          <p:cNvPr id="128004" name="Rectangle 4">
            <a:extLst>
              <a:ext uri="{FF2B5EF4-FFF2-40B4-BE49-F238E27FC236}">
                <a16:creationId xmlns:a16="http://schemas.microsoft.com/office/drawing/2014/main" id="{0664DD71-281E-44B2-9EFA-88258F0CB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484313"/>
            <a:ext cx="82692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fr-FR" altLang="fr-FR" sz="2800">
                <a:solidFill>
                  <a:srgbClr val="000000"/>
                </a:solidFill>
              </a:rPr>
              <a:t>Dans l'atelier Kinematics rejouer l'expérience</a:t>
            </a:r>
          </a:p>
          <a:p>
            <a:pPr algn="just"/>
            <a:r>
              <a:rPr lang="fr-FR" altLang="fr-FR" sz="2800">
                <a:solidFill>
                  <a:srgbClr val="000000"/>
                </a:solidFill>
              </a:rPr>
              <a:t>L'ensemble fonctionne correctement</a:t>
            </a:r>
          </a:p>
        </p:txBody>
      </p:sp>
      <p:pic>
        <p:nvPicPr>
          <p:cNvPr id="254984" name="animation-volumes.avi">
            <a:hlinkClick r:id="" action="ppaction://media"/>
            <a:extLst>
              <a:ext uri="{FF2B5EF4-FFF2-40B4-BE49-F238E27FC236}">
                <a16:creationId xmlns:a16="http://schemas.microsoft.com/office/drawing/2014/main" id="{3377B5BC-D124-4152-8E33-6D7D266C7FC6}"/>
              </a:ext>
            </a:extLst>
          </p:cNvPr>
          <p:cNvPicPr>
            <a:picLocks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2636838"/>
            <a:ext cx="6727825" cy="374967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49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49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498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5498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9" name="Rectangle 5">
            <a:extLst>
              <a:ext uri="{FF2B5EF4-FFF2-40B4-BE49-F238E27FC236}">
                <a16:creationId xmlns:a16="http://schemas.microsoft.com/office/drawing/2014/main" id="{95AC5F4F-98E9-4538-A49B-10B304853B41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Collisions</a:t>
            </a:r>
          </a:p>
        </p:txBody>
      </p:sp>
      <p:pic>
        <p:nvPicPr>
          <p:cNvPr id="129039" name="Picture 15">
            <a:extLst>
              <a:ext uri="{FF2B5EF4-FFF2-40B4-BE49-F238E27FC236}">
                <a16:creationId xmlns:a16="http://schemas.microsoft.com/office/drawing/2014/main" id="{8D0C4BA2-210E-4FFC-BDB1-B4687BBD6D79}"/>
              </a:ext>
            </a:extLst>
          </p:cNvPr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6238" y="3906838"/>
            <a:ext cx="3527425" cy="2767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9046" name="Group 22">
            <a:extLst>
              <a:ext uri="{FF2B5EF4-FFF2-40B4-BE49-F238E27FC236}">
                <a16:creationId xmlns:a16="http://schemas.microsoft.com/office/drawing/2014/main" id="{6A3B4370-92E5-441A-A207-F36A68F6BEF2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112838"/>
            <a:ext cx="4397375" cy="2676525"/>
            <a:chOff x="2832" y="701"/>
            <a:chExt cx="2770" cy="1686"/>
          </a:xfrm>
        </p:grpSpPr>
        <p:pic>
          <p:nvPicPr>
            <p:cNvPr id="129034" name="Picture 10">
              <a:extLst>
                <a:ext uri="{FF2B5EF4-FFF2-40B4-BE49-F238E27FC236}">
                  <a16:creationId xmlns:a16="http://schemas.microsoft.com/office/drawing/2014/main" id="{888BE5B4-1591-4B75-BFB2-5108DC087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701"/>
              <a:ext cx="2770" cy="1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9042" name="Oval 18">
              <a:extLst>
                <a:ext uri="{FF2B5EF4-FFF2-40B4-BE49-F238E27FC236}">
                  <a16:creationId xmlns:a16="http://schemas.microsoft.com/office/drawing/2014/main" id="{2A7A6073-43AC-41C4-901D-31986FB8C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024"/>
              <a:ext cx="318" cy="181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29044" name="Group 20">
            <a:extLst>
              <a:ext uri="{FF2B5EF4-FFF2-40B4-BE49-F238E27FC236}">
                <a16:creationId xmlns:a16="http://schemas.microsoft.com/office/drawing/2014/main" id="{8B2B96FD-EDEF-4302-BBF2-13B7FD2C3596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1628775"/>
            <a:ext cx="2686050" cy="2189163"/>
            <a:chOff x="657" y="1026"/>
            <a:chExt cx="1692" cy="1379"/>
          </a:xfrm>
        </p:grpSpPr>
        <p:pic>
          <p:nvPicPr>
            <p:cNvPr id="129032" name="Picture 8">
              <a:extLst>
                <a:ext uri="{FF2B5EF4-FFF2-40B4-BE49-F238E27FC236}">
                  <a16:creationId xmlns:a16="http://schemas.microsoft.com/office/drawing/2014/main" id="{59B0040A-14EB-400D-85A4-A561C82A3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1026"/>
              <a:ext cx="1692" cy="1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9043" name="Oval 19">
              <a:extLst>
                <a:ext uri="{FF2B5EF4-FFF2-40B4-BE49-F238E27FC236}">
                  <a16:creationId xmlns:a16="http://schemas.microsoft.com/office/drawing/2014/main" id="{7EC7C673-8E99-4DA8-88EF-2E76FA9C6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1389"/>
              <a:ext cx="681" cy="181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29045" name="Line 21">
            <a:extLst>
              <a:ext uri="{FF2B5EF4-FFF2-40B4-BE49-F238E27FC236}">
                <a16:creationId xmlns:a16="http://schemas.microsoft.com/office/drawing/2014/main" id="{A8CE7F6C-5D30-43BC-873C-E2229212A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2420938"/>
            <a:ext cx="2808288" cy="863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1B54DD88-31AD-488C-9164-ED720E139DB8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Famille de produits</a:t>
            </a:r>
          </a:p>
        </p:txBody>
      </p:sp>
      <p:pic>
        <p:nvPicPr>
          <p:cNvPr id="130052" name="Picture 4">
            <a:extLst>
              <a:ext uri="{FF2B5EF4-FFF2-40B4-BE49-F238E27FC236}">
                <a16:creationId xmlns:a16="http://schemas.microsoft.com/office/drawing/2014/main" id="{570AB7A2-58D7-4358-8FCD-3D50FB933AF8}"/>
              </a:ext>
            </a:extLst>
          </p:cNvPr>
          <p:cNvPicPr>
            <a:picLocks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3213100"/>
            <a:ext cx="6553200" cy="2614613"/>
          </a:xfrm>
          <a:noFill/>
          <a:ln/>
        </p:spPr>
      </p:pic>
      <p:graphicFrame>
        <p:nvGraphicFramePr>
          <p:cNvPr id="130162" name="Object 114">
            <a:extLst>
              <a:ext uri="{FF2B5EF4-FFF2-40B4-BE49-F238E27FC236}">
                <a16:creationId xmlns:a16="http://schemas.microsoft.com/office/drawing/2014/main" id="{AC5C3186-65B3-4E9B-BEFF-0414F9E75C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916113"/>
          <a:ext cx="777875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68" name="Feuille de calcul" r:id="rId4" imgW="4442442" imgH="518064" progId="Excel.Sheet.8">
                  <p:embed/>
                </p:oleObj>
              </mc:Choice>
              <mc:Fallback>
                <p:oleObj name="Feuille de calcul" r:id="rId4" imgW="4442442" imgH="518064" progId="Excel.Sheet.8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16113"/>
                        <a:ext cx="777875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66" name="Text Box 118">
            <a:extLst>
              <a:ext uri="{FF2B5EF4-FFF2-40B4-BE49-F238E27FC236}">
                <a16:creationId xmlns:a16="http://schemas.microsoft.com/office/drawing/2014/main" id="{2053FB5F-2E8E-422F-9DCD-2D60050F1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196975"/>
            <a:ext cx="7920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Ajouter une ligne au fichier excel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80" name="Rectangle 8">
            <a:extLst>
              <a:ext uri="{FF2B5EF4-FFF2-40B4-BE49-F238E27FC236}">
                <a16:creationId xmlns:a16="http://schemas.microsoft.com/office/drawing/2014/main" id="{9AEEACED-EE3E-448A-AD92-1FB38FA597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Famille de produits</a:t>
            </a:r>
          </a:p>
        </p:txBody>
      </p:sp>
      <p:pic>
        <p:nvPicPr>
          <p:cNvPr id="131083" name="Picture 11">
            <a:extLst>
              <a:ext uri="{FF2B5EF4-FFF2-40B4-BE49-F238E27FC236}">
                <a16:creationId xmlns:a16="http://schemas.microsoft.com/office/drawing/2014/main" id="{4FA0B930-81E6-4B01-BB42-3AAD9A16972C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420938"/>
            <a:ext cx="4038600" cy="192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1088" name="Picture 16">
            <a:extLst>
              <a:ext uri="{FF2B5EF4-FFF2-40B4-BE49-F238E27FC236}">
                <a16:creationId xmlns:a16="http://schemas.microsoft.com/office/drawing/2014/main" id="{BA1766FC-421B-4662-ACC7-BF998117CAA2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3575" y="4437063"/>
            <a:ext cx="5543550" cy="2152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31090" name="Object 18">
            <a:extLst>
              <a:ext uri="{FF2B5EF4-FFF2-40B4-BE49-F238E27FC236}">
                <a16:creationId xmlns:a16="http://schemas.microsoft.com/office/drawing/2014/main" id="{B28D1403-1AEC-49D6-B2BE-51D1CB27AF0A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468313" y="1341438"/>
          <a:ext cx="8353425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3" name="Feuille de calcul" r:id="rId5" imgW="4442442" imgH="518064" progId="Excel.Sheet.8">
                  <p:embed/>
                </p:oleObj>
              </mc:Choice>
              <mc:Fallback>
                <p:oleObj name="Feuille de calcul" r:id="rId5" imgW="4442442" imgH="518064" progId="Excel.Sheet.8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341438"/>
                        <a:ext cx="8353425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AB72857E-7B5C-42FE-AB90-0010CDA0B2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Reflexion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F87BF204-A5E5-40AF-BDC2-36079E3FE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fr-FR" altLang="fr-FR">
              <a:solidFill>
                <a:srgbClr val="000000"/>
              </a:solidFill>
              <a:effectLst/>
            </a:endParaRPr>
          </a:p>
          <a:p>
            <a:pPr lvl="1"/>
            <a:r>
              <a:rPr lang="fr-FR" altLang="fr-FR">
                <a:solidFill>
                  <a:srgbClr val="000000"/>
                </a:solidFill>
                <a:effectLst/>
              </a:rPr>
              <a:t>	Comment faire un catalogue de </a:t>
            </a:r>
            <a:r>
              <a:rPr lang="fr-FR" altLang="fr-FR" b="1" i="1">
                <a:solidFill>
                  <a:srgbClr val="000000"/>
                </a:solidFill>
                <a:effectLst/>
              </a:rPr>
              <a:t>Products</a:t>
            </a:r>
            <a:r>
              <a:rPr lang="fr-FR" altLang="fr-FR">
                <a:solidFill>
                  <a:srgbClr val="000000"/>
                </a:solidFill>
                <a:effectLst/>
              </a:rPr>
              <a:t> de manière analogue au catalogue de </a:t>
            </a:r>
            <a:r>
              <a:rPr lang="fr-FR" altLang="fr-FR" b="1" i="1">
                <a:solidFill>
                  <a:srgbClr val="000000"/>
                </a:solidFill>
                <a:effectLst/>
              </a:rPr>
              <a:t>Parts.</a:t>
            </a:r>
            <a:endParaRPr lang="fr-FR" altLang="fr-FR">
              <a:solidFill>
                <a:srgbClr val="000000"/>
              </a:solidFill>
              <a:effectLst/>
            </a:endParaRPr>
          </a:p>
          <a:p>
            <a:pPr lvl="1"/>
            <a:r>
              <a:rPr lang="fr-FR" altLang="fr-FR">
                <a:solidFill>
                  <a:srgbClr val="000000"/>
                </a:solidFill>
                <a:effectLst/>
              </a:rPr>
              <a:t>	Quelques lignes de VBA ?</a:t>
            </a:r>
          </a:p>
          <a:p>
            <a:pPr lvl="1">
              <a:buFontTx/>
              <a:buNone/>
            </a:pPr>
            <a:r>
              <a:rPr lang="fr-FR" altLang="fr-FR">
                <a:solidFill>
                  <a:srgbClr val="000000"/>
                </a:solidFill>
                <a:effectLst/>
              </a:rPr>
              <a:t>			à suivre...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46A789DF-F3C6-4B24-ADFD-D68DE7CD4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Les références externes</a:t>
            </a:r>
          </a:p>
        </p:txBody>
      </p:sp>
      <p:sp>
        <p:nvSpPr>
          <p:cNvPr id="132102" name="Text Box 6">
            <a:extLst>
              <a:ext uri="{FF2B5EF4-FFF2-40B4-BE49-F238E27FC236}">
                <a16:creationId xmlns:a16="http://schemas.microsoft.com/office/drawing/2014/main" id="{3DCCC29A-1A01-4E3F-8E84-33C38FC2D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864076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Adapter les diamètres des alésages de la </a:t>
            </a:r>
            <a:r>
              <a:rPr lang="fr-FR" altLang="fr-FR" sz="2800" b="1" i="1">
                <a:solidFill>
                  <a:srgbClr val="000000"/>
                </a:solidFill>
              </a:rPr>
              <a:t>Bielle</a:t>
            </a:r>
            <a:r>
              <a:rPr lang="fr-FR" altLang="fr-FR" sz="2800">
                <a:solidFill>
                  <a:srgbClr val="000000"/>
                </a:solidFill>
              </a:rPr>
              <a:t> aux diamètres associés du </a:t>
            </a:r>
            <a:r>
              <a:rPr lang="fr-FR" altLang="fr-FR" sz="2800" b="1" i="1">
                <a:solidFill>
                  <a:srgbClr val="000000"/>
                </a:solidFill>
              </a:rPr>
              <a:t>Vilebrequin</a:t>
            </a:r>
            <a:r>
              <a:rPr lang="fr-FR" altLang="fr-FR" sz="2800">
                <a:solidFill>
                  <a:srgbClr val="000000"/>
                </a:solidFill>
              </a:rPr>
              <a:t> et du </a:t>
            </a:r>
            <a:r>
              <a:rPr lang="fr-FR" altLang="fr-FR" sz="2800" b="1" i="1">
                <a:solidFill>
                  <a:srgbClr val="000000"/>
                </a:solidFill>
              </a:rPr>
              <a:t>Piston</a:t>
            </a:r>
            <a:r>
              <a:rPr lang="fr-FR" altLang="fr-FR" sz="2800">
                <a:solidFill>
                  <a:srgbClr val="000000"/>
                </a:solidFill>
              </a:rPr>
              <a:t>, en leur donnant la même valeur par exemple</a:t>
            </a:r>
            <a:endParaRPr lang="fr-FR" altLang="fr-FR"/>
          </a:p>
        </p:txBody>
      </p:sp>
      <p:grpSp>
        <p:nvGrpSpPr>
          <p:cNvPr id="132108" name="Group 12">
            <a:extLst>
              <a:ext uri="{FF2B5EF4-FFF2-40B4-BE49-F238E27FC236}">
                <a16:creationId xmlns:a16="http://schemas.microsoft.com/office/drawing/2014/main" id="{E4B05631-E12A-4E82-898B-836DADA2C967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3213100"/>
            <a:ext cx="8086725" cy="3084513"/>
            <a:chOff x="249" y="2024"/>
            <a:chExt cx="5094" cy="1943"/>
          </a:xfrm>
        </p:grpSpPr>
        <p:sp>
          <p:nvSpPr>
            <p:cNvPr id="132104" name="Rectangle 8">
              <a:extLst>
                <a:ext uri="{FF2B5EF4-FFF2-40B4-BE49-F238E27FC236}">
                  <a16:creationId xmlns:a16="http://schemas.microsoft.com/office/drawing/2014/main" id="{6AC18422-A747-4918-97BD-EEFEA5EB3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3249"/>
              <a:ext cx="3869" cy="7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1pPr>
              <a:lvl2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2pPr>
              <a:lvl3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3pPr>
              <a:lvl4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4pPr>
              <a:lvl5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9pPr>
            </a:lstStyle>
            <a:p>
              <a:r>
                <a:rPr lang="fr-FR" altLang="fr-FR" sz="5400" b="1">
                  <a:solidFill>
                    <a:srgbClr val="FF3300"/>
                  </a:solidFill>
                </a:rPr>
                <a:t>Publication</a:t>
              </a:r>
            </a:p>
          </p:txBody>
        </p:sp>
        <p:pic>
          <p:nvPicPr>
            <p:cNvPr id="132105" name="Picture 9">
              <a:extLst>
                <a:ext uri="{FF2B5EF4-FFF2-40B4-BE49-F238E27FC236}">
                  <a16:creationId xmlns:a16="http://schemas.microsoft.com/office/drawing/2014/main" id="{B62D7BDA-C88D-4CF8-8DD6-D6C3676CB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212"/>
            <a:stretch>
              <a:fillRect/>
            </a:stretch>
          </p:blipFill>
          <p:spPr bwMode="auto">
            <a:xfrm>
              <a:off x="249" y="2024"/>
              <a:ext cx="3796" cy="1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9" name="Rectangle 29">
            <a:extLst>
              <a:ext uri="{FF2B5EF4-FFF2-40B4-BE49-F238E27FC236}">
                <a16:creationId xmlns:a16="http://schemas.microsoft.com/office/drawing/2014/main" id="{4CE185E1-B7D4-48E7-9765-61D12C3C8776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Les références externes</a:t>
            </a:r>
          </a:p>
        </p:txBody>
      </p:sp>
      <p:pic>
        <p:nvPicPr>
          <p:cNvPr id="133136" name="Picture 16">
            <a:extLst>
              <a:ext uri="{FF2B5EF4-FFF2-40B4-BE49-F238E27FC236}">
                <a16:creationId xmlns:a16="http://schemas.microsoft.com/office/drawing/2014/main" id="{C74AE352-1110-44BC-8177-1FDAF82B9E27}"/>
              </a:ext>
            </a:extLst>
          </p:cNvPr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5157788"/>
            <a:ext cx="4038600" cy="13954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41" name="Picture 21">
            <a:extLst>
              <a:ext uri="{FF2B5EF4-FFF2-40B4-BE49-F238E27FC236}">
                <a16:creationId xmlns:a16="http://schemas.microsoft.com/office/drawing/2014/main" id="{3900C4BA-4D86-42C5-B6A6-08B640DDB4D3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35375" y="2205038"/>
            <a:ext cx="5410200" cy="16684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2" name="Text Box 32">
            <a:extLst>
              <a:ext uri="{FF2B5EF4-FFF2-40B4-BE49-F238E27FC236}">
                <a16:creationId xmlns:a16="http://schemas.microsoft.com/office/drawing/2014/main" id="{A2AEDB08-BF0B-4BC6-BA7C-B17D82BF2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68413"/>
            <a:ext cx="8424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 altLang="fr-FR"/>
          </a:p>
        </p:txBody>
      </p:sp>
      <p:pic>
        <p:nvPicPr>
          <p:cNvPr id="133153" name="Picture 33">
            <a:extLst>
              <a:ext uri="{FF2B5EF4-FFF2-40B4-BE49-F238E27FC236}">
                <a16:creationId xmlns:a16="http://schemas.microsoft.com/office/drawing/2014/main" id="{3E8C71BC-17D9-4581-BA9F-C0C2153C9723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2276475"/>
            <a:ext cx="3455988" cy="2562225"/>
          </a:xfrm>
          <a:noFill/>
          <a:ln/>
        </p:spPr>
      </p:pic>
      <p:sp>
        <p:nvSpPr>
          <p:cNvPr id="133155" name="Text Box 35">
            <a:extLst>
              <a:ext uri="{FF2B5EF4-FFF2-40B4-BE49-F238E27FC236}">
                <a16:creationId xmlns:a16="http://schemas.microsoft.com/office/drawing/2014/main" id="{D93B58A0-1B63-4DA7-A8CB-B2A7C9BB0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196975"/>
            <a:ext cx="7920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Publication au niveau du </a:t>
            </a:r>
            <a:r>
              <a:rPr lang="fr-FR" altLang="fr-FR" sz="2800" b="1" i="1">
                <a:solidFill>
                  <a:srgbClr val="000000"/>
                </a:solidFill>
              </a:rPr>
              <a:t>Vilebrequin</a:t>
            </a:r>
          </a:p>
        </p:txBody>
      </p:sp>
      <p:grpSp>
        <p:nvGrpSpPr>
          <p:cNvPr id="133157" name="Group 37">
            <a:extLst>
              <a:ext uri="{FF2B5EF4-FFF2-40B4-BE49-F238E27FC236}">
                <a16:creationId xmlns:a16="http://schemas.microsoft.com/office/drawing/2014/main" id="{B9BA9188-42C7-48DD-A251-EC965D1F0916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3954463"/>
            <a:ext cx="2879725" cy="2643187"/>
            <a:chOff x="3334" y="2491"/>
            <a:chExt cx="1814" cy="1665"/>
          </a:xfrm>
        </p:grpSpPr>
        <p:pic>
          <p:nvPicPr>
            <p:cNvPr id="133148" name="Picture 28">
              <a:extLst>
                <a:ext uri="{FF2B5EF4-FFF2-40B4-BE49-F238E27FC236}">
                  <a16:creationId xmlns:a16="http://schemas.microsoft.com/office/drawing/2014/main" id="{D3B5171D-6C9E-4C4F-BDAF-0BF6FB1DE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2491"/>
              <a:ext cx="1678" cy="1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156" name="Oval 36">
              <a:extLst>
                <a:ext uri="{FF2B5EF4-FFF2-40B4-BE49-F238E27FC236}">
                  <a16:creationId xmlns:a16="http://schemas.microsoft.com/office/drawing/2014/main" id="{B25A7E15-9982-470F-AEF7-DEF1FD01F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3974"/>
              <a:ext cx="1814" cy="182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5" name="Rectangle 21">
            <a:extLst>
              <a:ext uri="{FF2B5EF4-FFF2-40B4-BE49-F238E27FC236}">
                <a16:creationId xmlns:a16="http://schemas.microsoft.com/office/drawing/2014/main" id="{CAC5AEC0-C3FA-46DA-A388-022B00DC5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Les références externes</a:t>
            </a:r>
          </a:p>
        </p:txBody>
      </p:sp>
      <p:sp>
        <p:nvSpPr>
          <p:cNvPr id="134168" name="Text Box 24">
            <a:extLst>
              <a:ext uri="{FF2B5EF4-FFF2-40B4-BE49-F238E27FC236}">
                <a16:creationId xmlns:a16="http://schemas.microsoft.com/office/drawing/2014/main" id="{3E54BE2C-75BC-444D-BD2D-A1ED4AECD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196975"/>
            <a:ext cx="7920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Utilisation au niveau de la tête de </a:t>
            </a:r>
            <a:r>
              <a:rPr lang="fr-FR" altLang="fr-FR" sz="2800" b="1" i="1">
                <a:solidFill>
                  <a:srgbClr val="000000"/>
                </a:solidFill>
              </a:rPr>
              <a:t>Bielle</a:t>
            </a:r>
          </a:p>
        </p:txBody>
      </p:sp>
      <p:grpSp>
        <p:nvGrpSpPr>
          <p:cNvPr id="134175" name="Group 31">
            <a:extLst>
              <a:ext uri="{FF2B5EF4-FFF2-40B4-BE49-F238E27FC236}">
                <a16:creationId xmlns:a16="http://schemas.microsoft.com/office/drawing/2014/main" id="{8A4CBDBB-3490-46AD-97B3-FE1826D19F04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844675"/>
            <a:ext cx="8359775" cy="4664075"/>
            <a:chOff x="113" y="1162"/>
            <a:chExt cx="5266" cy="2938"/>
          </a:xfrm>
        </p:grpSpPr>
        <p:pic>
          <p:nvPicPr>
            <p:cNvPr id="134161" name="Picture 17">
              <a:extLst>
                <a:ext uri="{FF2B5EF4-FFF2-40B4-BE49-F238E27FC236}">
                  <a16:creationId xmlns:a16="http://schemas.microsoft.com/office/drawing/2014/main" id="{07A86CBE-B31F-4E47-9AD2-190554682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1162"/>
              <a:ext cx="2544" cy="1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4174" name="Group 30">
              <a:extLst>
                <a:ext uri="{FF2B5EF4-FFF2-40B4-BE49-F238E27FC236}">
                  <a16:creationId xmlns:a16="http://schemas.microsoft.com/office/drawing/2014/main" id="{08C9D47D-638D-4A8C-97F5-216A847D22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2020"/>
              <a:ext cx="4037" cy="2080"/>
              <a:chOff x="113" y="2020"/>
              <a:chExt cx="4037" cy="2080"/>
            </a:xfrm>
          </p:grpSpPr>
          <p:pic>
            <p:nvPicPr>
              <p:cNvPr id="134164" name="Picture 20">
                <a:extLst>
                  <a:ext uri="{FF2B5EF4-FFF2-40B4-BE49-F238E27FC236}">
                    <a16:creationId xmlns:a16="http://schemas.microsoft.com/office/drawing/2014/main" id="{C7FF721F-493A-419C-A650-593B75316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" y="2020"/>
                <a:ext cx="4037" cy="20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4169" name="Oval 25">
                <a:extLst>
                  <a:ext uri="{FF2B5EF4-FFF2-40B4-BE49-F238E27FC236}">
                    <a16:creationId xmlns:a16="http://schemas.microsoft.com/office/drawing/2014/main" id="{7A71DB0A-6C54-4951-8A25-C6FF8A7F5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" y="2886"/>
                <a:ext cx="2586" cy="227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4173" name="Oval 29">
                <a:extLst>
                  <a:ext uri="{FF2B5EF4-FFF2-40B4-BE49-F238E27FC236}">
                    <a16:creationId xmlns:a16="http://schemas.microsoft.com/office/drawing/2014/main" id="{4D634CF0-CD67-4350-9B1E-51C5115D2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" y="3294"/>
                <a:ext cx="3085" cy="227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00" name="Rectangle 8">
            <a:extLst>
              <a:ext uri="{FF2B5EF4-FFF2-40B4-BE49-F238E27FC236}">
                <a16:creationId xmlns:a16="http://schemas.microsoft.com/office/drawing/2014/main" id="{06FFF6E4-611C-4265-9392-F39A054B0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Les références externes</a:t>
            </a:r>
          </a:p>
        </p:txBody>
      </p:sp>
      <p:pic>
        <p:nvPicPr>
          <p:cNvPr id="136196" name="Picture 4">
            <a:extLst>
              <a:ext uri="{FF2B5EF4-FFF2-40B4-BE49-F238E27FC236}">
                <a16:creationId xmlns:a16="http://schemas.microsoft.com/office/drawing/2014/main" id="{C7F4D524-04D2-459A-ABC4-55E66E6A8784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060575"/>
            <a:ext cx="5689600" cy="1377950"/>
          </a:xfrm>
          <a:noFill/>
          <a:ln/>
        </p:spPr>
      </p:pic>
      <p:pic>
        <p:nvPicPr>
          <p:cNvPr id="136199" name="Picture 7">
            <a:extLst>
              <a:ext uri="{FF2B5EF4-FFF2-40B4-BE49-F238E27FC236}">
                <a16:creationId xmlns:a16="http://schemas.microsoft.com/office/drawing/2014/main" id="{EA4788CC-4392-4805-A371-C6ADE842EB9C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4163" y="3644900"/>
            <a:ext cx="2663825" cy="2546350"/>
          </a:xfrm>
          <a:noFill/>
          <a:ln/>
        </p:spPr>
      </p:pic>
      <p:sp>
        <p:nvSpPr>
          <p:cNvPr id="136202" name="Text Box 10">
            <a:extLst>
              <a:ext uri="{FF2B5EF4-FFF2-40B4-BE49-F238E27FC236}">
                <a16:creationId xmlns:a16="http://schemas.microsoft.com/office/drawing/2014/main" id="{7F462808-DF4E-48E3-9D90-B5A927596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196975"/>
            <a:ext cx="7920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Publication au niveau du </a:t>
            </a:r>
            <a:r>
              <a:rPr lang="fr-FR" altLang="fr-FR" sz="2800" b="1" i="1">
                <a:solidFill>
                  <a:srgbClr val="000000"/>
                </a:solidFill>
              </a:rPr>
              <a:t>Piston</a:t>
            </a:r>
          </a:p>
        </p:txBody>
      </p:sp>
      <p:sp>
        <p:nvSpPr>
          <p:cNvPr id="136203" name="Oval 11">
            <a:extLst>
              <a:ext uri="{FF2B5EF4-FFF2-40B4-BE49-F238E27FC236}">
                <a16:creationId xmlns:a16="http://schemas.microsoft.com/office/drawing/2014/main" id="{554F3FA7-80F7-4D67-9740-DCBFEA94E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5589588"/>
            <a:ext cx="2951162" cy="719137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07CCCEF-1739-419E-AA63-F9B03E412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Présentation du problème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4AC7C980-8395-4655-8227-11E5A93C2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933950"/>
          </a:xfrm>
        </p:spPr>
        <p:txBody>
          <a:bodyPr/>
          <a:lstStyle/>
          <a:p>
            <a:r>
              <a:rPr lang="fr-FR" altLang="fr-FR" sz="2800">
                <a:solidFill>
                  <a:srgbClr val="000000"/>
                </a:solidFill>
                <a:effectLst/>
              </a:rPr>
              <a:t>Premier but, définir un schéma sous forme de squelette paramétré et fonctionnel, c'est-à-dire qu'il est possible de le faire fonctionner avec des outils de cinématique et d’aborder les lois cinématiques</a:t>
            </a:r>
          </a:p>
          <a:p>
            <a:r>
              <a:rPr lang="fr-FR" altLang="fr-FR" sz="2800">
                <a:solidFill>
                  <a:srgbClr val="FF3300"/>
                </a:solidFill>
              </a:rPr>
              <a:t>Motion intégré à Catia</a:t>
            </a:r>
          </a:p>
          <a:p>
            <a:r>
              <a:rPr lang="fr-FR" altLang="fr-FR" sz="2800" b="1" i="1">
                <a:solidFill>
                  <a:srgbClr val="FF3300"/>
                </a:solidFill>
              </a:rPr>
              <a:t>DMU Kinematics</a:t>
            </a:r>
            <a:r>
              <a:rPr lang="fr-FR" altLang="fr-FR" sz="2800">
                <a:solidFill>
                  <a:srgbClr val="FF3300"/>
                </a:solidFill>
              </a:rPr>
              <a:t>, ou même le manipulateur disponible dans l'atelier </a:t>
            </a:r>
            <a:r>
              <a:rPr lang="fr-FR" altLang="fr-FR" sz="2800" b="1" i="1">
                <a:solidFill>
                  <a:srgbClr val="FF3300"/>
                </a:solidFill>
              </a:rPr>
              <a:t>Assembly Design</a:t>
            </a:r>
            <a:endParaRPr lang="fr-FR" altLang="fr-FR" sz="2800">
              <a:solidFill>
                <a:srgbClr val="FF3300"/>
              </a:solidFill>
            </a:endParaRPr>
          </a:p>
          <a:p>
            <a:r>
              <a:rPr lang="fr-FR" altLang="fr-FR">
                <a:solidFill>
                  <a:srgbClr val="FF3300"/>
                </a:solidFill>
              </a:rPr>
              <a:t>Animation de contraintes dans un assemblage de Didier Lacour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1" name="Rectangle 5">
            <a:extLst>
              <a:ext uri="{FF2B5EF4-FFF2-40B4-BE49-F238E27FC236}">
                <a16:creationId xmlns:a16="http://schemas.microsoft.com/office/drawing/2014/main" id="{650E133F-5C95-4D6F-B7C5-198A67E3A9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Les références externes</a:t>
            </a:r>
          </a:p>
        </p:txBody>
      </p:sp>
      <p:sp>
        <p:nvSpPr>
          <p:cNvPr id="137223" name="Text Box 7">
            <a:extLst>
              <a:ext uri="{FF2B5EF4-FFF2-40B4-BE49-F238E27FC236}">
                <a16:creationId xmlns:a16="http://schemas.microsoft.com/office/drawing/2014/main" id="{4BF91F6F-6E95-4337-A5DD-140816B88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196975"/>
            <a:ext cx="7920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>
                <a:solidFill>
                  <a:srgbClr val="000000"/>
                </a:solidFill>
              </a:rPr>
              <a:t>Utilisation au niveau du pied de </a:t>
            </a:r>
            <a:r>
              <a:rPr lang="fr-FR" altLang="fr-FR" sz="2800" b="1" i="1">
                <a:solidFill>
                  <a:srgbClr val="000000"/>
                </a:solidFill>
              </a:rPr>
              <a:t>Bielle</a:t>
            </a:r>
          </a:p>
        </p:txBody>
      </p:sp>
      <p:grpSp>
        <p:nvGrpSpPr>
          <p:cNvPr id="137226" name="Group 10">
            <a:extLst>
              <a:ext uri="{FF2B5EF4-FFF2-40B4-BE49-F238E27FC236}">
                <a16:creationId xmlns:a16="http://schemas.microsoft.com/office/drawing/2014/main" id="{FA636E55-00A3-426F-87B9-8453F3E8AF10}"/>
              </a:ext>
            </a:extLst>
          </p:cNvPr>
          <p:cNvGrpSpPr>
            <a:grpSpLocks/>
          </p:cNvGrpSpPr>
          <p:nvPr/>
        </p:nvGrpSpPr>
        <p:grpSpPr bwMode="auto">
          <a:xfrm>
            <a:off x="500063" y="2022475"/>
            <a:ext cx="7385050" cy="4108450"/>
            <a:chOff x="315" y="1274"/>
            <a:chExt cx="4652" cy="2588"/>
          </a:xfrm>
        </p:grpSpPr>
        <p:pic>
          <p:nvPicPr>
            <p:cNvPr id="137220" name="Picture 4">
              <a:extLst>
                <a:ext uri="{FF2B5EF4-FFF2-40B4-BE49-F238E27FC236}">
                  <a16:creationId xmlns:a16="http://schemas.microsoft.com/office/drawing/2014/main" id="{17FEFFC7-24AC-4543-A32F-5A2AFE6DB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" y="1274"/>
              <a:ext cx="4652" cy="2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7224" name="Oval 8">
              <a:extLst>
                <a:ext uri="{FF2B5EF4-FFF2-40B4-BE49-F238E27FC236}">
                  <a16:creationId xmlns:a16="http://schemas.microsoft.com/office/drawing/2014/main" id="{C9FEF7B3-5EBA-43EB-9807-A18778788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205"/>
              <a:ext cx="2722" cy="499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7225" name="Oval 9">
              <a:extLst>
                <a:ext uri="{FF2B5EF4-FFF2-40B4-BE49-F238E27FC236}">
                  <a16:creationId xmlns:a16="http://schemas.microsoft.com/office/drawing/2014/main" id="{14FD1B86-5178-483B-8B4F-678DF959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840"/>
              <a:ext cx="3493" cy="409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FC148895-71DC-4A9F-8993-D8DE272C0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Cinématique</a:t>
            </a:r>
          </a:p>
        </p:txBody>
      </p:sp>
      <p:sp>
        <p:nvSpPr>
          <p:cNvPr id="227333" name="Rectangle 5">
            <a:extLst>
              <a:ext uri="{FF2B5EF4-FFF2-40B4-BE49-F238E27FC236}">
                <a16:creationId xmlns:a16="http://schemas.microsoft.com/office/drawing/2014/main" id="{E4127E8A-76BF-4974-BDBE-9736E51F4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341438"/>
            <a:ext cx="71310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fr-FR" altLang="fr-FR" sz="2800">
                <a:solidFill>
                  <a:srgbClr val="000000"/>
                </a:solidFill>
                <a:cs typeface="Times New Roman" panose="02020603050405020304" pitchFamily="18" charset="0"/>
              </a:rPr>
              <a:t>Remarque :</a:t>
            </a:r>
            <a:endParaRPr lang="fr-FR" altLang="fr-FR" sz="2800">
              <a:solidFill>
                <a:srgbClr val="000000"/>
              </a:solidFill>
            </a:endParaRPr>
          </a:p>
          <a:p>
            <a:pPr eaLnBrk="0" hangingPunct="0"/>
            <a:r>
              <a:rPr lang="fr-FR" altLang="fr-FR" sz="2800">
                <a:solidFill>
                  <a:srgbClr val="000000"/>
                </a:solidFill>
                <a:cs typeface="Times New Roman" panose="02020603050405020304" pitchFamily="18" charset="0"/>
              </a:rPr>
              <a:t>Si on relance une simulation cinématique</a:t>
            </a:r>
          </a:p>
          <a:p>
            <a:pPr eaLnBrk="0" hangingPunct="0"/>
            <a:r>
              <a:rPr lang="fr-FR" altLang="fr-FR" sz="2800">
                <a:solidFill>
                  <a:srgbClr val="000000"/>
                </a:solidFill>
                <a:cs typeface="Times New Roman" panose="02020603050405020304" pitchFamily="18" charset="0"/>
              </a:rPr>
              <a:t>on peut obtenir ce message :</a:t>
            </a:r>
            <a:endParaRPr lang="fr-FR" altLang="fr-FR" sz="2800">
              <a:solidFill>
                <a:srgbClr val="000000"/>
              </a:solidFill>
            </a:endParaRPr>
          </a:p>
        </p:txBody>
      </p:sp>
      <p:pic>
        <p:nvPicPr>
          <p:cNvPr id="227332" name="Picture 4">
            <a:extLst>
              <a:ext uri="{FF2B5EF4-FFF2-40B4-BE49-F238E27FC236}">
                <a16:creationId xmlns:a16="http://schemas.microsoft.com/office/drawing/2014/main" id="{EFDAAF2B-948D-4403-828A-3C8CA1F3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68638"/>
            <a:ext cx="640715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4" name="Rectangle 6">
            <a:extLst>
              <a:ext uri="{FF2B5EF4-FFF2-40B4-BE49-F238E27FC236}">
                <a16:creationId xmlns:a16="http://schemas.microsoft.com/office/drawing/2014/main" id="{E956266C-8555-4A04-B40B-B5D422D8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010150"/>
            <a:ext cx="82089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fr-FR" altLang="fr-FR" sz="2800">
                <a:solidFill>
                  <a:srgbClr val="000000"/>
                </a:solidFill>
                <a:cs typeface="Times New Roman" panose="02020603050405020304" pitchFamily="18" charset="0"/>
              </a:rPr>
              <a:t>Attention à l’incidence si on fait évoluer un paramètre par exemple !</a:t>
            </a:r>
            <a:endParaRPr lang="fr-FR" altLang="fr-FR" sz="2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CE61EB9C-B03E-40CC-A9E2-FB33AEE84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Optimisation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D73FB36B-8DAE-4B1C-89D9-F29831D8FE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341438"/>
            <a:ext cx="8218487" cy="533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fr-FR" altLang="fr-FR" sz="2800">
                <a:solidFill>
                  <a:srgbClr val="000000"/>
                </a:solidFill>
                <a:effectLst/>
              </a:rPr>
              <a:t>Equilibrage statique du Vilebrequin</a:t>
            </a:r>
          </a:p>
        </p:txBody>
      </p:sp>
      <p:pic>
        <p:nvPicPr>
          <p:cNvPr id="138247" name="Picture 7">
            <a:extLst>
              <a:ext uri="{FF2B5EF4-FFF2-40B4-BE49-F238E27FC236}">
                <a16:creationId xmlns:a16="http://schemas.microsoft.com/office/drawing/2014/main" id="{A67D65ED-B55A-403D-BA8A-9E07A7C27BF5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1858963"/>
            <a:ext cx="3959225" cy="2681287"/>
          </a:xfrm>
          <a:noFill/>
          <a:ln/>
        </p:spPr>
      </p:pic>
      <p:pic>
        <p:nvPicPr>
          <p:cNvPr id="138252" name="Picture 12">
            <a:extLst>
              <a:ext uri="{FF2B5EF4-FFF2-40B4-BE49-F238E27FC236}">
                <a16:creationId xmlns:a16="http://schemas.microsoft.com/office/drawing/2014/main" id="{077931F4-D789-4D53-AF1E-496ED29C4BE7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9363" y="1844675"/>
            <a:ext cx="1849437" cy="2736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8254" name="Picture 14">
            <a:extLst>
              <a:ext uri="{FF2B5EF4-FFF2-40B4-BE49-F238E27FC236}">
                <a16:creationId xmlns:a16="http://schemas.microsoft.com/office/drawing/2014/main" id="{F37AD117-7F18-4724-92F1-343016BF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662488"/>
            <a:ext cx="4905375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78" name="Rectangle 14">
            <a:extLst>
              <a:ext uri="{FF2B5EF4-FFF2-40B4-BE49-F238E27FC236}">
                <a16:creationId xmlns:a16="http://schemas.microsoft.com/office/drawing/2014/main" id="{A99C59FE-AC20-4B85-875E-298FB1B19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Optimisation</a:t>
            </a:r>
          </a:p>
        </p:txBody>
      </p:sp>
      <p:sp>
        <p:nvSpPr>
          <p:cNvPr id="139280" name="Rectangle 16">
            <a:extLst>
              <a:ext uri="{FF2B5EF4-FFF2-40B4-BE49-F238E27FC236}">
                <a16:creationId xmlns:a16="http://schemas.microsoft.com/office/drawing/2014/main" id="{5E933924-57CF-4EBD-AFC7-ECD8E9861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341438"/>
            <a:ext cx="82184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fr-FR" altLang="fr-FR">
                <a:solidFill>
                  <a:srgbClr val="000000"/>
                </a:solidFill>
                <a:effectLst/>
              </a:rPr>
              <a:t>Equilibrage statique du Vilebrequin</a:t>
            </a:r>
          </a:p>
        </p:txBody>
      </p:sp>
      <p:pic>
        <p:nvPicPr>
          <p:cNvPr id="139281" name="Picture 17">
            <a:extLst>
              <a:ext uri="{FF2B5EF4-FFF2-40B4-BE49-F238E27FC236}">
                <a16:creationId xmlns:a16="http://schemas.microsoft.com/office/drawing/2014/main" id="{725B7D8C-17C2-4333-A8EA-BC963486CD5C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" b="3906"/>
          <a:stretch>
            <a:fillRect/>
          </a:stretch>
        </p:blipFill>
        <p:spPr>
          <a:xfrm>
            <a:off x="971550" y="1952625"/>
            <a:ext cx="2879725" cy="1433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9285" name="Group 21">
            <a:extLst>
              <a:ext uri="{FF2B5EF4-FFF2-40B4-BE49-F238E27FC236}">
                <a16:creationId xmlns:a16="http://schemas.microsoft.com/office/drawing/2014/main" id="{22CEAF2A-058B-4D3B-9595-56E7E9B40057}"/>
              </a:ext>
            </a:extLst>
          </p:cNvPr>
          <p:cNvGrpSpPr>
            <a:grpSpLocks/>
          </p:cNvGrpSpPr>
          <p:nvPr/>
        </p:nvGrpSpPr>
        <p:grpSpPr bwMode="auto">
          <a:xfrm>
            <a:off x="4427538" y="2898775"/>
            <a:ext cx="4321175" cy="3609975"/>
            <a:chOff x="2789" y="1826"/>
            <a:chExt cx="2722" cy="2274"/>
          </a:xfrm>
        </p:grpSpPr>
        <p:pic>
          <p:nvPicPr>
            <p:cNvPr id="139277" name="Picture 13">
              <a:extLst>
                <a:ext uri="{FF2B5EF4-FFF2-40B4-BE49-F238E27FC236}">
                  <a16:creationId xmlns:a16="http://schemas.microsoft.com/office/drawing/2014/main" id="{09D5B35C-D37B-4F2B-8070-969853AB8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1826"/>
              <a:ext cx="2722" cy="2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9284" name="Oval 20">
              <a:extLst>
                <a:ext uri="{FF2B5EF4-FFF2-40B4-BE49-F238E27FC236}">
                  <a16:creationId xmlns:a16="http://schemas.microsoft.com/office/drawing/2014/main" id="{B41F5366-308F-4068-BD00-A2AE3EC5E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160"/>
              <a:ext cx="1996" cy="544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39287" name="Group 23">
            <a:extLst>
              <a:ext uri="{FF2B5EF4-FFF2-40B4-BE49-F238E27FC236}">
                <a16:creationId xmlns:a16="http://schemas.microsoft.com/office/drawing/2014/main" id="{11ED9E99-3F1C-403A-8962-83E0B53C0006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3429000"/>
            <a:ext cx="4110038" cy="3286125"/>
            <a:chOff x="68" y="2160"/>
            <a:chExt cx="2589" cy="2070"/>
          </a:xfrm>
        </p:grpSpPr>
        <p:pic>
          <p:nvPicPr>
            <p:cNvPr id="139275" name="Picture 11">
              <a:extLst>
                <a:ext uri="{FF2B5EF4-FFF2-40B4-BE49-F238E27FC236}">
                  <a16:creationId xmlns:a16="http://schemas.microsoft.com/office/drawing/2014/main" id="{C6F87A28-867B-47A7-ADBF-45EAD4942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160"/>
              <a:ext cx="2544" cy="2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9286" name="Oval 22">
              <a:extLst>
                <a:ext uri="{FF2B5EF4-FFF2-40B4-BE49-F238E27FC236}">
                  <a16:creationId xmlns:a16="http://schemas.microsoft.com/office/drawing/2014/main" id="{052314ED-58DD-486F-AA34-48A748AB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2296"/>
              <a:ext cx="998" cy="454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39283" name="Line 19">
            <a:extLst>
              <a:ext uri="{FF2B5EF4-FFF2-40B4-BE49-F238E27FC236}">
                <a16:creationId xmlns:a16="http://schemas.microsoft.com/office/drawing/2014/main" id="{A3EB4549-6B8F-4522-8491-0920FE49DA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87450" y="2205038"/>
            <a:ext cx="792163" cy="2303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6" name="Rectangle 8">
            <a:extLst>
              <a:ext uri="{FF2B5EF4-FFF2-40B4-BE49-F238E27FC236}">
                <a16:creationId xmlns:a16="http://schemas.microsoft.com/office/drawing/2014/main" id="{37F53EE5-DE36-4BE4-928C-4941CCCD2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Optimisation</a:t>
            </a:r>
          </a:p>
        </p:txBody>
      </p:sp>
      <p:pic>
        <p:nvPicPr>
          <p:cNvPr id="140292" name="Picture 4">
            <a:extLst>
              <a:ext uri="{FF2B5EF4-FFF2-40B4-BE49-F238E27FC236}">
                <a16:creationId xmlns:a16="http://schemas.microsoft.com/office/drawing/2014/main" id="{DA6B5049-A803-466C-903B-97DD285A86E9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2276475"/>
            <a:ext cx="4392613" cy="159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0298" name="Rectangle 10">
            <a:extLst>
              <a:ext uri="{FF2B5EF4-FFF2-40B4-BE49-F238E27FC236}">
                <a16:creationId xmlns:a16="http://schemas.microsoft.com/office/drawing/2014/main" id="{F64C80D5-89FE-41A4-8752-E14DAC065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341438"/>
            <a:ext cx="82184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fr-FR" altLang="fr-FR">
                <a:solidFill>
                  <a:srgbClr val="000000"/>
                </a:solidFill>
                <a:effectLst/>
              </a:rPr>
              <a:t>Equilibrage statique du Vilebrequin</a:t>
            </a:r>
          </a:p>
        </p:txBody>
      </p:sp>
      <p:grpSp>
        <p:nvGrpSpPr>
          <p:cNvPr id="140300" name="Group 12">
            <a:extLst>
              <a:ext uri="{FF2B5EF4-FFF2-40B4-BE49-F238E27FC236}">
                <a16:creationId xmlns:a16="http://schemas.microsoft.com/office/drawing/2014/main" id="{4499C16F-BF91-4B8D-AE5C-64372900DF94}"/>
              </a:ext>
            </a:extLst>
          </p:cNvPr>
          <p:cNvGrpSpPr>
            <a:grpSpLocks/>
          </p:cNvGrpSpPr>
          <p:nvPr/>
        </p:nvGrpSpPr>
        <p:grpSpPr bwMode="auto">
          <a:xfrm>
            <a:off x="4284663" y="3213100"/>
            <a:ext cx="4249737" cy="3200400"/>
            <a:chOff x="2699" y="2024"/>
            <a:chExt cx="2677" cy="2016"/>
          </a:xfrm>
        </p:grpSpPr>
        <p:pic>
          <p:nvPicPr>
            <p:cNvPr id="140295" name="Picture 7">
              <a:extLst>
                <a:ext uri="{FF2B5EF4-FFF2-40B4-BE49-F238E27FC236}">
                  <a16:creationId xmlns:a16="http://schemas.microsoft.com/office/drawing/2014/main" id="{67E754E3-AF0B-49FF-82FD-62AF3FF44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" y="2024"/>
              <a:ext cx="2677" cy="2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0299" name="Oval 11">
              <a:extLst>
                <a:ext uri="{FF2B5EF4-FFF2-40B4-BE49-F238E27FC236}">
                  <a16:creationId xmlns:a16="http://schemas.microsoft.com/office/drawing/2014/main" id="{08CD37BC-8EF3-4C3C-AAF3-CC1633A35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251"/>
              <a:ext cx="1089" cy="363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9" name="Rectangle 5">
            <a:extLst>
              <a:ext uri="{FF2B5EF4-FFF2-40B4-BE49-F238E27FC236}">
                <a16:creationId xmlns:a16="http://schemas.microsoft.com/office/drawing/2014/main" id="{FD2DB55E-0917-4FBE-89A4-DA4956117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Optimisation</a:t>
            </a:r>
          </a:p>
        </p:txBody>
      </p:sp>
      <p:pic>
        <p:nvPicPr>
          <p:cNvPr id="221188" name="Picture 4">
            <a:extLst>
              <a:ext uri="{FF2B5EF4-FFF2-40B4-BE49-F238E27FC236}">
                <a16:creationId xmlns:a16="http://schemas.microsoft.com/office/drawing/2014/main" id="{45C76711-0E38-4425-BBE5-470290F0B6F9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6475" y="2782888"/>
            <a:ext cx="6302375" cy="2492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1191" name="Rectangle 7">
            <a:extLst>
              <a:ext uri="{FF2B5EF4-FFF2-40B4-BE49-F238E27FC236}">
                <a16:creationId xmlns:a16="http://schemas.microsoft.com/office/drawing/2014/main" id="{DA3D2C07-0EF5-47D0-821A-F3B464733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341438"/>
            <a:ext cx="82184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fr-FR" altLang="fr-FR">
                <a:solidFill>
                  <a:srgbClr val="000000"/>
                </a:solidFill>
                <a:effectLst/>
              </a:rPr>
              <a:t>Equilibrage statique du Vilebrequin</a:t>
            </a:r>
          </a:p>
        </p:txBody>
      </p:sp>
      <p:sp>
        <p:nvSpPr>
          <p:cNvPr id="221192" name="Rectangle 8">
            <a:extLst>
              <a:ext uri="{FF2B5EF4-FFF2-40B4-BE49-F238E27FC236}">
                <a16:creationId xmlns:a16="http://schemas.microsoft.com/office/drawing/2014/main" id="{BA72CAEC-5DC8-4DBE-A9BB-5E5ABB8DB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989138"/>
            <a:ext cx="37449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fr-FR" altLang="fr-FR">
                <a:solidFill>
                  <a:srgbClr val="000000"/>
                </a:solidFill>
                <a:effectLst/>
              </a:rPr>
              <a:t>Equilibrage réussi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DC3B2254-907E-4EC3-B439-9E321FBF05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Remplacement de composant</a:t>
            </a:r>
          </a:p>
        </p:txBody>
      </p:sp>
      <p:pic>
        <p:nvPicPr>
          <p:cNvPr id="222214" name="Picture 6">
            <a:extLst>
              <a:ext uri="{FF2B5EF4-FFF2-40B4-BE49-F238E27FC236}">
                <a16:creationId xmlns:a16="http://schemas.microsoft.com/office/drawing/2014/main" id="{B2A2F4C0-1580-42AA-AB6A-8C09416154A2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3213100"/>
            <a:ext cx="3151188" cy="2546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2217" name="Picture 9">
            <a:extLst>
              <a:ext uri="{FF2B5EF4-FFF2-40B4-BE49-F238E27FC236}">
                <a16:creationId xmlns:a16="http://schemas.microsoft.com/office/drawing/2014/main" id="{02F97FF1-B4AA-4486-BE22-1CDEA7A1FD7A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1773238"/>
            <a:ext cx="2962275" cy="2452687"/>
          </a:xfrm>
          <a:noFill/>
          <a:ln/>
        </p:spPr>
      </p:pic>
      <p:sp>
        <p:nvSpPr>
          <p:cNvPr id="222219" name="Line 11">
            <a:extLst>
              <a:ext uri="{FF2B5EF4-FFF2-40B4-BE49-F238E27FC236}">
                <a16:creationId xmlns:a16="http://schemas.microsoft.com/office/drawing/2014/main" id="{6A0940AC-971C-48A1-AF7D-E710BFDACB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3938" y="3716338"/>
            <a:ext cx="1655762" cy="792162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0" name="Text Box 12">
            <a:extLst>
              <a:ext uri="{FF2B5EF4-FFF2-40B4-BE49-F238E27FC236}">
                <a16:creationId xmlns:a16="http://schemas.microsoft.com/office/drawing/2014/main" id="{203D12D9-3091-4EBB-AA69-3CA0AE0F8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3500438"/>
            <a:ext cx="647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360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260098" name="Text Box 2">
            <a:extLst>
              <a:ext uri="{FF2B5EF4-FFF2-40B4-BE49-F238E27FC236}">
                <a16:creationId xmlns:a16="http://schemas.microsoft.com/office/drawing/2014/main" id="{EB2A393F-14C8-4D2F-8FB3-08CA1C85F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734050"/>
            <a:ext cx="2808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 b="1" i="1">
                <a:solidFill>
                  <a:srgbClr val="000000"/>
                </a:solidFill>
              </a:rPr>
              <a:t>Piston</a:t>
            </a:r>
          </a:p>
        </p:txBody>
      </p:sp>
      <p:sp>
        <p:nvSpPr>
          <p:cNvPr id="260099" name="Text Box 3">
            <a:extLst>
              <a:ext uri="{FF2B5EF4-FFF2-40B4-BE49-F238E27FC236}">
                <a16:creationId xmlns:a16="http://schemas.microsoft.com/office/drawing/2014/main" id="{009E4E86-4C46-4A27-823A-6B60FB6D8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365625"/>
            <a:ext cx="4824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800" b="1" i="1">
                <a:solidFill>
                  <a:srgbClr val="000000"/>
                </a:solidFill>
              </a:rPr>
              <a:t>Piston-compresseur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9" name="Picture 7">
            <a:extLst>
              <a:ext uri="{FF2B5EF4-FFF2-40B4-BE49-F238E27FC236}">
                <a16:creationId xmlns:a16="http://schemas.microsoft.com/office/drawing/2014/main" id="{D48FAC7F-BB4B-4EC6-8493-5B6D55500109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4508500"/>
            <a:ext cx="4038600" cy="1690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3254" name="Rectangle 22">
            <a:extLst>
              <a:ext uri="{FF2B5EF4-FFF2-40B4-BE49-F238E27FC236}">
                <a16:creationId xmlns:a16="http://schemas.microsoft.com/office/drawing/2014/main" id="{6F28740B-6347-411C-91AB-8F2DB213F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fr-FR" altLang="fr-FR" b="1">
                <a:solidFill>
                  <a:srgbClr val="3333FF"/>
                </a:solidFill>
              </a:rPr>
              <a:t>Remplacement de composant</a:t>
            </a:r>
          </a:p>
        </p:txBody>
      </p:sp>
      <p:grpSp>
        <p:nvGrpSpPr>
          <p:cNvPr id="223259" name="Group 27">
            <a:extLst>
              <a:ext uri="{FF2B5EF4-FFF2-40B4-BE49-F238E27FC236}">
                <a16:creationId xmlns:a16="http://schemas.microsoft.com/office/drawing/2014/main" id="{A6423297-C999-409B-81F9-F5EB702424C2}"/>
              </a:ext>
            </a:extLst>
          </p:cNvPr>
          <p:cNvGrpSpPr>
            <a:grpSpLocks/>
          </p:cNvGrpSpPr>
          <p:nvPr/>
        </p:nvGrpSpPr>
        <p:grpSpPr bwMode="auto">
          <a:xfrm>
            <a:off x="1979613" y="2060575"/>
            <a:ext cx="6018212" cy="3629025"/>
            <a:chOff x="1202" y="799"/>
            <a:chExt cx="3791" cy="2286"/>
          </a:xfrm>
        </p:grpSpPr>
        <p:pic>
          <p:nvPicPr>
            <p:cNvPr id="223236" name="Picture 4">
              <a:extLst>
                <a:ext uri="{FF2B5EF4-FFF2-40B4-BE49-F238E27FC236}">
                  <a16:creationId xmlns:a16="http://schemas.microsoft.com/office/drawing/2014/main" id="{C19DB7E7-3470-46DD-BD64-32BD79BAB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" y="1706"/>
              <a:ext cx="1750" cy="1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3248" name="Picture 16">
              <a:extLst>
                <a:ext uri="{FF2B5EF4-FFF2-40B4-BE49-F238E27FC236}">
                  <a16:creationId xmlns:a16="http://schemas.microsoft.com/office/drawing/2014/main" id="{E9754D7C-2647-4D7A-8B01-677D18D73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" y="799"/>
              <a:ext cx="1356" cy="1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3257" name="Line 25">
              <a:extLst>
                <a:ext uri="{FF2B5EF4-FFF2-40B4-BE49-F238E27FC236}">
                  <a16:creationId xmlns:a16="http://schemas.microsoft.com/office/drawing/2014/main" id="{E041B27B-A1D4-4CE9-B2D0-450E6BFA7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54" y="1434"/>
              <a:ext cx="1361" cy="454"/>
            </a:xfrm>
            <a:prstGeom prst="line">
              <a:avLst/>
            </a:prstGeom>
            <a:noFill/>
            <a:ln w="635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3258" name="Line 26">
              <a:extLst>
                <a:ext uri="{FF2B5EF4-FFF2-40B4-BE49-F238E27FC236}">
                  <a16:creationId xmlns:a16="http://schemas.microsoft.com/office/drawing/2014/main" id="{2DEB8B29-757F-49EF-B7FD-AE0B464CFE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91" y="1434"/>
              <a:ext cx="1633" cy="635"/>
            </a:xfrm>
            <a:prstGeom prst="line">
              <a:avLst/>
            </a:prstGeom>
            <a:noFill/>
            <a:ln w="635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23260" name="Rectangle 28">
            <a:extLst>
              <a:ext uri="{FF2B5EF4-FFF2-40B4-BE49-F238E27FC236}">
                <a16:creationId xmlns:a16="http://schemas.microsoft.com/office/drawing/2014/main" id="{978C6267-9844-4B75-8D7F-B8BCABA32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341438"/>
            <a:ext cx="82184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fr-FR" altLang="fr-FR">
                <a:solidFill>
                  <a:srgbClr val="000000"/>
                </a:solidFill>
                <a:effectLst/>
              </a:rPr>
              <a:t>Renommer avant de publier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D3DF6182-9A1E-4A36-B5B3-9DF788EC10D7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107950" y="1268413"/>
            <a:ext cx="9036050" cy="1139825"/>
          </a:xfrm>
        </p:spPr>
        <p:txBody>
          <a:bodyPr/>
          <a:lstStyle/>
          <a:p>
            <a:r>
              <a:rPr lang="fr-FR" altLang="fr-FR" sz="4000" b="1">
                <a:solidFill>
                  <a:srgbClr val="3333FF"/>
                </a:solidFill>
              </a:rPr>
              <a:t>Contraintes avec éléments publiés</a:t>
            </a:r>
          </a:p>
        </p:txBody>
      </p:sp>
      <p:grpSp>
        <p:nvGrpSpPr>
          <p:cNvPr id="250887" name="Group 7">
            <a:extLst>
              <a:ext uri="{FF2B5EF4-FFF2-40B4-BE49-F238E27FC236}">
                <a16:creationId xmlns:a16="http://schemas.microsoft.com/office/drawing/2014/main" id="{9E86E27C-0719-4DEC-AAC8-0F181F0B83A8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997200"/>
            <a:ext cx="5688013" cy="1800225"/>
            <a:chOff x="68" y="3113"/>
            <a:chExt cx="2813" cy="807"/>
          </a:xfrm>
        </p:grpSpPr>
        <p:pic>
          <p:nvPicPr>
            <p:cNvPr id="250888" name="Picture 8">
              <a:extLst>
                <a:ext uri="{FF2B5EF4-FFF2-40B4-BE49-F238E27FC236}">
                  <a16:creationId xmlns:a16="http://schemas.microsoft.com/office/drawing/2014/main" id="{19CB2824-9662-4CBA-8CAC-7CB3C851B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3113"/>
              <a:ext cx="2813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0889" name="Oval 9">
              <a:extLst>
                <a:ext uri="{FF2B5EF4-FFF2-40B4-BE49-F238E27FC236}">
                  <a16:creationId xmlns:a16="http://schemas.microsoft.com/office/drawing/2014/main" id="{0DC7F9E6-8FD6-4105-94B4-3141E7C89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3430"/>
              <a:ext cx="1361" cy="272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250894" name="Group 14">
            <a:extLst>
              <a:ext uri="{FF2B5EF4-FFF2-40B4-BE49-F238E27FC236}">
                <a16:creationId xmlns:a16="http://schemas.microsoft.com/office/drawing/2014/main" id="{DA23FD82-5D05-4BAF-B34C-AFE3E2D3930D}"/>
              </a:ext>
            </a:extLst>
          </p:cNvPr>
          <p:cNvGrpSpPr>
            <a:grpSpLocks/>
          </p:cNvGrpSpPr>
          <p:nvPr/>
        </p:nvGrpSpPr>
        <p:grpSpPr bwMode="auto">
          <a:xfrm>
            <a:off x="3563938" y="5013325"/>
            <a:ext cx="5407025" cy="1724025"/>
            <a:chOff x="2971" y="3475"/>
            <a:chExt cx="2680" cy="769"/>
          </a:xfrm>
        </p:grpSpPr>
        <p:pic>
          <p:nvPicPr>
            <p:cNvPr id="250885" name="Picture 5">
              <a:extLst>
                <a:ext uri="{FF2B5EF4-FFF2-40B4-BE49-F238E27FC236}">
                  <a16:creationId xmlns:a16="http://schemas.microsoft.com/office/drawing/2014/main" id="{D5F581A1-6277-49AF-92C7-FCE60C2D4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3475"/>
              <a:ext cx="2680" cy="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0890" name="Oval 10">
              <a:extLst>
                <a:ext uri="{FF2B5EF4-FFF2-40B4-BE49-F238E27FC236}">
                  <a16:creationId xmlns:a16="http://schemas.microsoft.com/office/drawing/2014/main" id="{72E091CF-CFED-4F21-83B1-B7FB8154F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793"/>
              <a:ext cx="1361" cy="272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250891" name="Rectangle 11">
            <a:extLst>
              <a:ext uri="{FF2B5EF4-FFF2-40B4-BE49-F238E27FC236}">
                <a16:creationId xmlns:a16="http://schemas.microsoft.com/office/drawing/2014/main" id="{13500C88-69C0-46C1-877E-E30F3C77D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fr-FR" altLang="fr-FR" b="1">
                <a:solidFill>
                  <a:srgbClr val="3333FF"/>
                </a:solidFill>
              </a:rPr>
              <a:t>Remplacement de composant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66" name="Picture 10">
            <a:extLst>
              <a:ext uri="{FF2B5EF4-FFF2-40B4-BE49-F238E27FC236}">
                <a16:creationId xmlns:a16="http://schemas.microsoft.com/office/drawing/2014/main" id="{283B81DB-4575-436B-B8AB-0936E7E96572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8538" y="2254250"/>
            <a:ext cx="4967287" cy="2817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4270" name="Rectangle 14">
            <a:extLst>
              <a:ext uri="{FF2B5EF4-FFF2-40B4-BE49-F238E27FC236}">
                <a16:creationId xmlns:a16="http://schemas.microsoft.com/office/drawing/2014/main" id="{E5519B2B-79AE-47FB-9F14-6FA96B83B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157788"/>
            <a:ext cx="886301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fr-FR" altLang="fr-FR" sz="2800">
                <a:solidFill>
                  <a:srgbClr val="000000"/>
                </a:solidFill>
              </a:rPr>
              <a:t>Les noms de publication sont identiques</a:t>
            </a:r>
          </a:p>
          <a:p>
            <a:r>
              <a:rPr lang="fr-FR" altLang="fr-FR" sz="2800">
                <a:solidFill>
                  <a:srgbClr val="000000"/>
                </a:solidFill>
              </a:rPr>
              <a:t>à ceux utilisés dans le modèle </a:t>
            </a:r>
            <a:r>
              <a:rPr lang="fr-FR" altLang="fr-FR" sz="2800" b="1" i="1">
                <a:solidFill>
                  <a:srgbClr val="000000"/>
                </a:solidFill>
              </a:rPr>
              <a:t>Bielle-Manivelle</a:t>
            </a:r>
            <a:endParaRPr lang="fr-FR" altLang="fr-FR"/>
          </a:p>
        </p:txBody>
      </p:sp>
      <p:sp>
        <p:nvSpPr>
          <p:cNvPr id="224272" name="Rectangle 16">
            <a:extLst>
              <a:ext uri="{FF2B5EF4-FFF2-40B4-BE49-F238E27FC236}">
                <a16:creationId xmlns:a16="http://schemas.microsoft.com/office/drawing/2014/main" id="{3132CA25-39F9-465F-9901-B8457806B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fr-FR" altLang="fr-FR" b="1">
                <a:solidFill>
                  <a:srgbClr val="3333FF"/>
                </a:solidFill>
              </a:rPr>
              <a:t>Remplacement de composant</a:t>
            </a:r>
          </a:p>
        </p:txBody>
      </p:sp>
      <p:sp>
        <p:nvSpPr>
          <p:cNvPr id="224273" name="Rectangle 17">
            <a:extLst>
              <a:ext uri="{FF2B5EF4-FFF2-40B4-BE49-F238E27FC236}">
                <a16:creationId xmlns:a16="http://schemas.microsoft.com/office/drawing/2014/main" id="{BAC91C02-6E3E-4139-8329-A021F4D50F0A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107950" y="1268413"/>
            <a:ext cx="9036050" cy="576262"/>
          </a:xfrm>
          <a:noFill/>
          <a:ln/>
        </p:spPr>
        <p:txBody>
          <a:bodyPr/>
          <a:lstStyle/>
          <a:p>
            <a:r>
              <a:rPr lang="fr-FR" altLang="fr-FR" sz="4000" b="1">
                <a:solidFill>
                  <a:srgbClr val="3333FF"/>
                </a:solidFill>
              </a:rPr>
              <a:t>Contraintes avec éléments publiés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5C97DFF6-4E71-4976-820D-9817FF9C5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213100"/>
            <a:ext cx="8229600" cy="1139825"/>
          </a:xfrm>
        </p:spPr>
        <p:txBody>
          <a:bodyPr/>
          <a:lstStyle/>
          <a:p>
            <a:pPr algn="l"/>
            <a:r>
              <a:rPr lang="fr-FR" altLang="fr-FR" sz="4000">
                <a:solidFill>
                  <a:srgbClr val="000000"/>
                </a:solidFill>
                <a:effectLst/>
              </a:rPr>
              <a:t>Nous allons concevoir</a:t>
            </a:r>
            <a:br>
              <a:rPr lang="fr-FR" altLang="fr-FR" sz="4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fr-FR" altLang="fr-FR" sz="4000" b="1" i="1">
                <a:solidFill>
                  <a:srgbClr val="FF3300"/>
                </a:solidFill>
              </a:rPr>
              <a:t>Bielle-Manivelle.CATProduct</a:t>
            </a:r>
            <a:r>
              <a:rPr lang="fr-FR" altLang="fr-FR" sz="4000">
                <a:solidFill>
                  <a:srgbClr val="FF3300"/>
                </a:solidFill>
              </a:rPr>
              <a:t> </a:t>
            </a:r>
            <a:r>
              <a:rPr lang="fr-FR" altLang="fr-FR" sz="4000">
                <a:solidFill>
                  <a:srgbClr val="000000"/>
                </a:solidFill>
                <a:effectLst/>
              </a:rPr>
              <a:t>contenant les pièces</a:t>
            </a:r>
            <a:br>
              <a:rPr lang="fr-FR" altLang="fr-FR" sz="4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fr-FR" altLang="fr-FR" sz="4000" b="1" i="1">
                <a:solidFill>
                  <a:srgbClr val="FF3300"/>
                </a:solidFill>
              </a:rPr>
              <a:t>Bati.CATPart</a:t>
            </a:r>
            <a:br>
              <a:rPr lang="fr-FR" altLang="fr-FR" sz="4000">
                <a:solidFill>
                  <a:srgbClr val="FF3300"/>
                </a:solidFill>
              </a:rPr>
            </a:br>
            <a:r>
              <a:rPr lang="fr-FR" altLang="fr-FR" sz="4000" b="1" i="1">
                <a:solidFill>
                  <a:srgbClr val="FF3300"/>
                </a:solidFill>
              </a:rPr>
              <a:t>Vilebrequin.CATPart</a:t>
            </a:r>
            <a:br>
              <a:rPr lang="fr-FR" altLang="fr-FR" sz="4000">
                <a:solidFill>
                  <a:srgbClr val="FF3300"/>
                </a:solidFill>
              </a:rPr>
            </a:br>
            <a:r>
              <a:rPr lang="fr-FR" altLang="fr-FR" sz="4000" b="1" i="1">
                <a:solidFill>
                  <a:srgbClr val="FF3300"/>
                </a:solidFill>
              </a:rPr>
              <a:t>Bielle.CATPart</a:t>
            </a:r>
            <a:br>
              <a:rPr lang="fr-FR" altLang="fr-FR" sz="4000">
                <a:solidFill>
                  <a:srgbClr val="FF3300"/>
                </a:solidFill>
              </a:rPr>
            </a:br>
            <a:r>
              <a:rPr lang="fr-FR" altLang="fr-FR" sz="4000" b="1" i="1">
                <a:solidFill>
                  <a:srgbClr val="FF3300"/>
                </a:solidFill>
              </a:rPr>
              <a:t>Piston.CATPart</a:t>
            </a:r>
            <a:endParaRPr lang="fr-FR" altLang="fr-FR" sz="4000">
              <a:solidFill>
                <a:srgbClr val="FF3300"/>
              </a:solidFill>
            </a:endParaRPr>
          </a:p>
        </p:txBody>
      </p:sp>
      <p:sp>
        <p:nvSpPr>
          <p:cNvPr id="74756" name="Rectangle 4">
            <a:extLst>
              <a:ext uri="{FF2B5EF4-FFF2-40B4-BE49-F238E27FC236}">
                <a16:creationId xmlns:a16="http://schemas.microsoft.com/office/drawing/2014/main" id="{DABE1DEB-B401-40A6-8954-F54120AE0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fr-FR" altLang="fr-FR" b="1">
                <a:solidFill>
                  <a:srgbClr val="3333FF"/>
                </a:solidFill>
              </a:rPr>
              <a:t>Présentation du problème</a:t>
            </a:r>
            <a:endParaRPr lang="fr-FR" altLang="fr-FR">
              <a:solidFill>
                <a:srgbClr val="3333FF"/>
              </a:solidFill>
            </a:endParaRPr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DBADE24E-8D44-4C0B-B23B-B6455CD20C6E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463" y="4724400"/>
            <a:ext cx="3816350" cy="1820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4" name="Picture 4">
            <a:extLst>
              <a:ext uri="{FF2B5EF4-FFF2-40B4-BE49-F238E27FC236}">
                <a16:creationId xmlns:a16="http://schemas.microsoft.com/office/drawing/2014/main" id="{4767E880-AFE7-489B-BFBA-6A27CE2E0ED2}"/>
              </a:ext>
            </a:extLst>
          </p:cNvPr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3573463"/>
            <a:ext cx="4038600" cy="1982787"/>
          </a:xfrm>
          <a:noFill/>
          <a:ln/>
        </p:spPr>
      </p:pic>
      <p:pic>
        <p:nvPicPr>
          <p:cNvPr id="225287" name="Picture 7">
            <a:extLst>
              <a:ext uri="{FF2B5EF4-FFF2-40B4-BE49-F238E27FC236}">
                <a16:creationId xmlns:a16="http://schemas.microsoft.com/office/drawing/2014/main" id="{0CEA0B6F-B03D-4A68-8F1F-E53FEE454A77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2492375"/>
            <a:ext cx="4679950" cy="172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290" name="Picture 10">
            <a:extLst>
              <a:ext uri="{FF2B5EF4-FFF2-40B4-BE49-F238E27FC236}">
                <a16:creationId xmlns:a16="http://schemas.microsoft.com/office/drawing/2014/main" id="{D73784AA-A337-4BFF-8ABD-09C597DEDDA1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4318000"/>
            <a:ext cx="4679950" cy="152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293" name="Picture 13">
            <a:extLst>
              <a:ext uri="{FF2B5EF4-FFF2-40B4-BE49-F238E27FC236}">
                <a16:creationId xmlns:a16="http://schemas.microsoft.com/office/drawing/2014/main" id="{172DA4C3-A833-4DF6-823E-23E673A3D147}"/>
              </a:ext>
            </a:extLst>
          </p:cNvPr>
          <p:cNvPicPr>
            <a:picLocks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175" y="5949950"/>
            <a:ext cx="5040313" cy="808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297" name="Rectangle 17">
            <a:extLst>
              <a:ext uri="{FF2B5EF4-FFF2-40B4-BE49-F238E27FC236}">
                <a16:creationId xmlns:a16="http://schemas.microsoft.com/office/drawing/2014/main" id="{BF2A6B5B-B4BF-4EB2-8E8F-8291A82CF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fr-FR" altLang="fr-FR" b="1">
                <a:solidFill>
                  <a:srgbClr val="3333FF"/>
                </a:solidFill>
              </a:rPr>
              <a:t>Remplacement de composant</a:t>
            </a:r>
          </a:p>
        </p:txBody>
      </p:sp>
      <p:pic>
        <p:nvPicPr>
          <p:cNvPr id="263170" name="Picture 2">
            <a:extLst>
              <a:ext uri="{FF2B5EF4-FFF2-40B4-BE49-F238E27FC236}">
                <a16:creationId xmlns:a16="http://schemas.microsoft.com/office/drawing/2014/main" id="{5E82E7AE-7D87-4009-A24F-B973BABA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2808287" cy="142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3171" name="Rectangle 3">
            <a:extLst>
              <a:ext uri="{FF2B5EF4-FFF2-40B4-BE49-F238E27FC236}">
                <a16:creationId xmlns:a16="http://schemas.microsoft.com/office/drawing/2014/main" id="{B3538A9C-9708-4A26-BBF8-0C44D09BB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268413"/>
            <a:ext cx="90360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fr-FR" altLang="fr-FR" sz="4000" b="1">
                <a:solidFill>
                  <a:srgbClr val="3333FF"/>
                </a:solidFill>
              </a:rPr>
              <a:t>Mise à jour des contraintes publiées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25B08B6F-D96D-4CD9-9B71-2D7569311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362200"/>
            <a:ext cx="2351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4000" b="1">
                <a:solidFill>
                  <a:srgbClr val="3333FF"/>
                </a:solidFill>
              </a:rPr>
              <a:t>MERCI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250DD5D9-2B9D-4F41-BEFD-4F3F83244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029200"/>
            <a:ext cx="6629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4400" b="1">
                <a:solidFill>
                  <a:srgbClr val="0000CC"/>
                </a:solidFill>
              </a:rPr>
              <a:t>Pour votre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autoUpdateAnimBg="0"/>
      <p:bldP spid="6554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2A2E02-37B9-4B22-A07C-2B754D3ED8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Présentation du problème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73A8717-372C-45F3-8DA4-FB97BDC12D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solidFill>
                  <a:srgbClr val="000000"/>
                </a:solidFill>
                <a:effectLst/>
              </a:rPr>
              <a:t>Une fois les caractéristiques cinématiques validées</a:t>
            </a:r>
          </a:p>
          <a:p>
            <a:pPr lvl="1"/>
            <a:r>
              <a:rPr lang="fr-FR" altLang="fr-FR">
                <a:solidFill>
                  <a:srgbClr val="000000"/>
                </a:solidFill>
                <a:effectLst/>
              </a:rPr>
              <a:t>Volumes contraints par rapport aux éléments du schéma</a:t>
            </a:r>
          </a:p>
          <a:p>
            <a:pPr lvl="1"/>
            <a:r>
              <a:rPr lang="fr-FR" altLang="fr-FR">
                <a:solidFill>
                  <a:srgbClr val="000000"/>
                </a:solidFill>
                <a:effectLst/>
              </a:rPr>
              <a:t>Ainsi modèle évolutif, toute modification du squelette sera répercutée sur les volumes</a:t>
            </a:r>
          </a:p>
          <a:p>
            <a:endParaRPr lang="fr-FR" altLang="fr-FR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6CF1A1DE-5D86-48BB-A3DC-90711C0FB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Méthodes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8A3662F8-17D7-4799-BE6D-F79904B09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solidFill>
                  <a:srgbClr val="000000"/>
                </a:solidFill>
                <a:effectLst/>
              </a:rPr>
              <a:t>Travail en contexte d’assemblage</a:t>
            </a:r>
          </a:p>
          <a:p>
            <a:pPr lvl="1"/>
            <a:r>
              <a:rPr lang="fr-FR" altLang="fr-FR">
                <a:solidFill>
                  <a:srgbClr val="000000"/>
                </a:solidFill>
                <a:effectLst/>
              </a:rPr>
              <a:t>Références externes</a:t>
            </a:r>
          </a:p>
          <a:p>
            <a:pPr lvl="2"/>
            <a:r>
              <a:rPr lang="fr-FR" altLang="fr-FR">
                <a:solidFill>
                  <a:srgbClr val="000000"/>
                </a:solidFill>
                <a:effectLst/>
              </a:rPr>
              <a:t>Utilisation transparente mais gestion délicate</a:t>
            </a:r>
          </a:p>
          <a:p>
            <a:pPr lvl="1"/>
            <a:r>
              <a:rPr lang="fr-FR" altLang="fr-FR">
                <a:solidFill>
                  <a:srgbClr val="000000"/>
                </a:solidFill>
                <a:effectLst/>
              </a:rPr>
              <a:t>Paramétrage</a:t>
            </a:r>
          </a:p>
          <a:p>
            <a:pPr lvl="2"/>
            <a:r>
              <a:rPr lang="fr-FR" altLang="fr-FR">
                <a:solidFill>
                  <a:srgbClr val="000000"/>
                </a:solidFill>
                <a:effectLst/>
              </a:rPr>
              <a:t>Utilisation plus lourde mais gestion mieux maîtrisée</a:t>
            </a:r>
          </a:p>
          <a:p>
            <a:pPr lvl="1"/>
            <a:r>
              <a:rPr lang="fr-FR" altLang="fr-FR">
                <a:solidFill>
                  <a:srgbClr val="000000"/>
                </a:solidFill>
                <a:effectLst/>
              </a:rPr>
              <a:t>Combinaison des 2 méthodes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Rectangle 5">
            <a:extLst>
              <a:ext uri="{FF2B5EF4-FFF2-40B4-BE49-F238E27FC236}">
                <a16:creationId xmlns:a16="http://schemas.microsoft.com/office/drawing/2014/main" id="{FFAC065F-6DB5-441F-91CB-7F1C8DE76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>
                <a:solidFill>
                  <a:srgbClr val="3333FF"/>
                </a:solidFill>
              </a:rPr>
              <a:t>Réglage des Options</a:t>
            </a:r>
          </a:p>
        </p:txBody>
      </p:sp>
      <p:pic>
        <p:nvPicPr>
          <p:cNvPr id="80900" name="Picture 4">
            <a:extLst>
              <a:ext uri="{FF2B5EF4-FFF2-40B4-BE49-F238E27FC236}">
                <a16:creationId xmlns:a16="http://schemas.microsoft.com/office/drawing/2014/main" id="{341FB918-958B-4316-92CA-96C94621DF7D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1484313"/>
            <a:ext cx="6016625" cy="4530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0903" name="Oval 7">
            <a:extLst>
              <a:ext uri="{FF2B5EF4-FFF2-40B4-BE49-F238E27FC236}">
                <a16:creationId xmlns:a16="http://schemas.microsoft.com/office/drawing/2014/main" id="{D690EEA2-0FD8-4BCC-8DFA-D51B88C24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1989138"/>
            <a:ext cx="3960812" cy="1582737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tenne parabolique">
  <a:themeElements>
    <a:clrScheme name="Antenne parabolique 4">
      <a:dk1>
        <a:srgbClr val="666A5C"/>
      </a:dk1>
      <a:lt1>
        <a:srgbClr val="FFFFFF"/>
      </a:lt1>
      <a:dk2>
        <a:srgbClr val="757868"/>
      </a:dk2>
      <a:lt2>
        <a:srgbClr val="C4C3AA"/>
      </a:lt2>
      <a:accent1>
        <a:srgbClr val="9AC2C0"/>
      </a:accent1>
      <a:accent2>
        <a:srgbClr val="4D4F45"/>
      </a:accent2>
      <a:accent3>
        <a:srgbClr val="BDBEB9"/>
      </a:accent3>
      <a:accent4>
        <a:srgbClr val="DADADA"/>
      </a:accent4>
      <a:accent5>
        <a:srgbClr val="CADDDC"/>
      </a:accent5>
      <a:accent6>
        <a:srgbClr val="45473E"/>
      </a:accent6>
      <a:hlink>
        <a:srgbClr val="009999"/>
      </a:hlink>
      <a:folHlink>
        <a:srgbClr val="BFCB4F"/>
      </a:folHlink>
    </a:clrScheme>
    <a:fontScheme name="Antenne paraboliqu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ntenne parabolique 1">
        <a:dk1>
          <a:srgbClr val="660000"/>
        </a:dk1>
        <a:lt1>
          <a:srgbClr val="FFFFFF"/>
        </a:lt1>
        <a:dk2>
          <a:srgbClr val="A80000"/>
        </a:dk2>
        <a:lt2>
          <a:srgbClr val="FFFF99"/>
        </a:lt2>
        <a:accent1>
          <a:srgbClr val="FF6600"/>
        </a:accent1>
        <a:accent2>
          <a:srgbClr val="6A0000"/>
        </a:accent2>
        <a:accent3>
          <a:srgbClr val="D1AAAA"/>
        </a:accent3>
        <a:accent4>
          <a:srgbClr val="DADADA"/>
        </a:accent4>
        <a:accent5>
          <a:srgbClr val="FFB8AA"/>
        </a:accent5>
        <a:accent6>
          <a:srgbClr val="5F00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tenne parabolique 2">
        <a:dk1>
          <a:srgbClr val="6A4700"/>
        </a:dk1>
        <a:lt1>
          <a:srgbClr val="FFFFFF"/>
        </a:lt1>
        <a:dk2>
          <a:srgbClr val="522900"/>
        </a:dk2>
        <a:lt2>
          <a:srgbClr val="FFFF99"/>
        </a:lt2>
        <a:accent1>
          <a:srgbClr val="CC9900"/>
        </a:accent1>
        <a:accent2>
          <a:srgbClr val="9C7300"/>
        </a:accent2>
        <a:accent3>
          <a:srgbClr val="B3ACAA"/>
        </a:accent3>
        <a:accent4>
          <a:srgbClr val="DADADA"/>
        </a:accent4>
        <a:accent5>
          <a:srgbClr val="E2CAAA"/>
        </a:accent5>
        <a:accent6>
          <a:srgbClr val="8D6800"/>
        </a:accent6>
        <a:hlink>
          <a:srgbClr val="FF99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tenne parabolique 3">
        <a:dk1>
          <a:srgbClr val="495630"/>
        </a:dk1>
        <a:lt1>
          <a:srgbClr val="FFFFCC"/>
        </a:lt1>
        <a:dk2>
          <a:srgbClr val="2D361C"/>
        </a:dk2>
        <a:lt2>
          <a:srgbClr val="BAD38D"/>
        </a:lt2>
        <a:accent1>
          <a:srgbClr val="68803E"/>
        </a:accent1>
        <a:accent2>
          <a:srgbClr val="556636"/>
        </a:accent2>
        <a:accent3>
          <a:srgbClr val="ADAEAB"/>
        </a:accent3>
        <a:accent4>
          <a:srgbClr val="DADAAE"/>
        </a:accent4>
        <a:accent5>
          <a:srgbClr val="B9C0AF"/>
        </a:accent5>
        <a:accent6>
          <a:srgbClr val="4C5C30"/>
        </a:accent6>
        <a:hlink>
          <a:srgbClr val="339933"/>
        </a:hlink>
        <a:folHlink>
          <a:srgbClr val="D9D4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tenne parabolique 4">
        <a:dk1>
          <a:srgbClr val="666A5C"/>
        </a:dk1>
        <a:lt1>
          <a:srgbClr val="FFFFFF"/>
        </a:lt1>
        <a:dk2>
          <a:srgbClr val="757868"/>
        </a:dk2>
        <a:lt2>
          <a:srgbClr val="C4C3AA"/>
        </a:lt2>
        <a:accent1>
          <a:srgbClr val="9AC2C0"/>
        </a:accent1>
        <a:accent2>
          <a:srgbClr val="4D4F45"/>
        </a:accent2>
        <a:accent3>
          <a:srgbClr val="BDBEB9"/>
        </a:accent3>
        <a:accent4>
          <a:srgbClr val="DADADA"/>
        </a:accent4>
        <a:accent5>
          <a:srgbClr val="CADDDC"/>
        </a:accent5>
        <a:accent6>
          <a:srgbClr val="45473E"/>
        </a:accent6>
        <a:hlink>
          <a:srgbClr val="009999"/>
        </a:hlink>
        <a:folHlink>
          <a:srgbClr val="BFCB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tenne parabolique 5">
        <a:dk1>
          <a:srgbClr val="006664"/>
        </a:dk1>
        <a:lt1>
          <a:srgbClr val="FFFFFF"/>
        </a:lt1>
        <a:dk2>
          <a:srgbClr val="00908D"/>
        </a:dk2>
        <a:lt2>
          <a:srgbClr val="ADE5CD"/>
        </a:lt2>
        <a:accent1>
          <a:srgbClr val="00CCFF"/>
        </a:accent1>
        <a:accent2>
          <a:srgbClr val="006666"/>
        </a:accent2>
        <a:accent3>
          <a:srgbClr val="AAC6C5"/>
        </a:accent3>
        <a:accent4>
          <a:srgbClr val="DADADA"/>
        </a:accent4>
        <a:accent5>
          <a:srgbClr val="AAE2FF"/>
        </a:accent5>
        <a:accent6>
          <a:srgbClr val="005C5C"/>
        </a:accent6>
        <a:hlink>
          <a:srgbClr val="6DD8DB"/>
        </a:hlink>
        <a:folHlink>
          <a:srgbClr val="C5E2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tenne parabolique 6">
        <a:dk1>
          <a:srgbClr val="000000"/>
        </a:dk1>
        <a:lt1>
          <a:srgbClr val="DDDCC5"/>
        </a:lt1>
        <a:dk2>
          <a:srgbClr val="000000"/>
        </a:dk2>
        <a:lt2>
          <a:srgbClr val="B9B695"/>
        </a:lt2>
        <a:accent1>
          <a:srgbClr val="EAEBE9"/>
        </a:accent1>
        <a:accent2>
          <a:srgbClr val="BFBFAB"/>
        </a:accent2>
        <a:accent3>
          <a:srgbClr val="EBEBDF"/>
        </a:accent3>
        <a:accent4>
          <a:srgbClr val="000000"/>
        </a:accent4>
        <a:accent5>
          <a:srgbClr val="F3F3F2"/>
        </a:accent5>
        <a:accent6>
          <a:srgbClr val="ADAD9B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tenne parabolique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6699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ADB8CA"/>
        </a:accent5>
        <a:accent6>
          <a:srgbClr val="555555"/>
        </a:accent6>
        <a:hlink>
          <a:srgbClr val="BBE5FF"/>
        </a:hlink>
        <a:folHlink>
          <a:srgbClr val="B6B3E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tenne parabolique 8">
        <a:dk1>
          <a:srgbClr val="000090"/>
        </a:dk1>
        <a:lt1>
          <a:srgbClr val="EAEAEA"/>
        </a:lt1>
        <a:dk2>
          <a:srgbClr val="3A3AB2"/>
        </a:dk2>
        <a:lt2>
          <a:srgbClr val="CAD4DC"/>
        </a:lt2>
        <a:accent1>
          <a:srgbClr val="3974AF"/>
        </a:accent1>
        <a:accent2>
          <a:srgbClr val="232369"/>
        </a:accent2>
        <a:accent3>
          <a:srgbClr val="AEAED5"/>
        </a:accent3>
        <a:accent4>
          <a:srgbClr val="C8C8C8"/>
        </a:accent4>
        <a:accent5>
          <a:srgbClr val="AEBCD4"/>
        </a:accent5>
        <a:accent6>
          <a:srgbClr val="1F1F5E"/>
        </a:accent6>
        <a:hlink>
          <a:srgbClr val="00CCFF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tenne parabolique 9">
        <a:dk1>
          <a:srgbClr val="9C9C9C"/>
        </a:dk1>
        <a:lt1>
          <a:srgbClr val="FFFFFF"/>
        </a:lt1>
        <a:dk2>
          <a:srgbClr val="8696CA"/>
        </a:dk2>
        <a:lt2>
          <a:srgbClr val="FFFFFF"/>
        </a:lt2>
        <a:accent1>
          <a:srgbClr val="97D1D5"/>
        </a:accent1>
        <a:accent2>
          <a:srgbClr val="666699"/>
        </a:accent2>
        <a:accent3>
          <a:srgbClr val="C3C9E1"/>
        </a:accent3>
        <a:accent4>
          <a:srgbClr val="DADADA"/>
        </a:accent4>
        <a:accent5>
          <a:srgbClr val="C9E5E7"/>
        </a:accent5>
        <a:accent6>
          <a:srgbClr val="5C5C8A"/>
        </a:accent6>
        <a:hlink>
          <a:srgbClr val="0000FF"/>
        </a:hlink>
        <a:folHlink>
          <a:srgbClr val="00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2226</TotalTime>
  <Words>789</Words>
  <Application>Microsoft Office PowerPoint</Application>
  <PresentationFormat>Affichage à l'écran (4:3)</PresentationFormat>
  <Paragraphs>153</Paragraphs>
  <Slides>61</Slides>
  <Notes>0</Notes>
  <HiddenSlides>0</HiddenSlides>
  <MMClips>3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7" baseType="lpstr">
      <vt:lpstr>Arial</vt:lpstr>
      <vt:lpstr>Verdana</vt:lpstr>
      <vt:lpstr>Wingdings</vt:lpstr>
      <vt:lpstr>Times New Roman</vt:lpstr>
      <vt:lpstr>Antenne parabolique</vt:lpstr>
      <vt:lpstr>Feuille de calcul Microsoft Excel</vt:lpstr>
      <vt:lpstr>Conception Mécanique</vt:lpstr>
      <vt:lpstr>CONCEPTION EN ASSEMBLAGE</vt:lpstr>
      <vt:lpstr>Présentation du problème</vt:lpstr>
      <vt:lpstr>Présentation du problème</vt:lpstr>
      <vt:lpstr>Présentation du problème</vt:lpstr>
      <vt:lpstr>Nous allons concevoir Bielle-Manivelle.CATProduct contenant les pièces Bati.CATPart Vilebrequin.CATPart Bielle.CATPart Piston.CATPart</vt:lpstr>
      <vt:lpstr>Présentation du problème</vt:lpstr>
      <vt:lpstr>Méthodes</vt:lpstr>
      <vt:lpstr>Réglage des Options</vt:lpstr>
      <vt:lpstr>Les pièces</vt:lpstr>
      <vt:lpstr>Automatisation VBA</vt:lpstr>
      <vt:lpstr>Réglage des Options</vt:lpstr>
      <vt:lpstr>Géométrie du schéma du Bati</vt:lpstr>
      <vt:lpstr>Géométrie du schéma du Vilebrequin</vt:lpstr>
      <vt:lpstr>Géométrie du schéma de la Bielle</vt:lpstr>
      <vt:lpstr>Géométrie du schéma du Piston</vt:lpstr>
      <vt:lpstr>Géométrie du schéma de  l’assemblage</vt:lpstr>
      <vt:lpstr>Assemblage</vt:lpstr>
      <vt:lpstr>Assemblage  manipulation sous contraintes</vt:lpstr>
      <vt:lpstr>Paramètres</vt:lpstr>
      <vt:lpstr>Paramètres</vt:lpstr>
      <vt:lpstr>Table de paramétrage</vt:lpstr>
      <vt:lpstr>Table de paramétrage</vt:lpstr>
      <vt:lpstr>Utilisation des paramètres</vt:lpstr>
      <vt:lpstr>Utilisation des paramètres</vt:lpstr>
      <vt:lpstr>Cinématique</vt:lpstr>
      <vt:lpstr>Cinématique</vt:lpstr>
      <vt:lpstr>Cinématique</vt:lpstr>
      <vt:lpstr>Cinématique</vt:lpstr>
      <vt:lpstr>Cinématique</vt:lpstr>
      <vt:lpstr>Cinématique</vt:lpstr>
      <vt:lpstr>Cinématique</vt:lpstr>
      <vt:lpstr>Cinématique</vt:lpstr>
      <vt:lpstr>Cinématique</vt:lpstr>
      <vt:lpstr>Cinématique</vt:lpstr>
      <vt:lpstr>Cinématique</vt:lpstr>
      <vt:lpstr>Volumes - Vilebrequin</vt:lpstr>
      <vt:lpstr>Volumes - Bielle</vt:lpstr>
      <vt:lpstr>Volumes - Piston</vt:lpstr>
      <vt:lpstr>Volumes - Bielle-Manivelle</vt:lpstr>
      <vt:lpstr>Cinématique</vt:lpstr>
      <vt:lpstr>Collisions</vt:lpstr>
      <vt:lpstr>Famille de produits</vt:lpstr>
      <vt:lpstr>Famille de produits</vt:lpstr>
      <vt:lpstr>Reflexion</vt:lpstr>
      <vt:lpstr>Les références externes</vt:lpstr>
      <vt:lpstr>Les références externes</vt:lpstr>
      <vt:lpstr>Les références externes</vt:lpstr>
      <vt:lpstr>Les références externes</vt:lpstr>
      <vt:lpstr>Les références externes</vt:lpstr>
      <vt:lpstr>Cinématique</vt:lpstr>
      <vt:lpstr>Optimisation</vt:lpstr>
      <vt:lpstr>Optimisation</vt:lpstr>
      <vt:lpstr>Optimisation</vt:lpstr>
      <vt:lpstr>Optimisation</vt:lpstr>
      <vt:lpstr>Remplacement de composant</vt:lpstr>
      <vt:lpstr>Présentation PowerPoint</vt:lpstr>
      <vt:lpstr>Contraintes avec éléments publiés</vt:lpstr>
      <vt:lpstr>Contraintes avec éléments publiés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fffff</dc:title>
  <dc:creator>B.F</dc:creator>
  <cp:lastModifiedBy>Didier LACOUR</cp:lastModifiedBy>
  <cp:revision>174</cp:revision>
  <dcterms:created xsi:type="dcterms:W3CDTF">2003-10-22T20:45:08Z</dcterms:created>
  <dcterms:modified xsi:type="dcterms:W3CDTF">2020-10-22T07:52:17Z</dcterms:modified>
</cp:coreProperties>
</file>